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9"/>
  </p:notesMasterIdLst>
  <p:sldIdLst>
    <p:sldId id="256" r:id="rId2"/>
    <p:sldId id="258" r:id="rId3"/>
    <p:sldId id="260" r:id="rId4"/>
    <p:sldId id="283" r:id="rId5"/>
    <p:sldId id="264" r:id="rId6"/>
    <p:sldId id="261" r:id="rId7"/>
    <p:sldId id="262" r:id="rId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0"/>
    </p:embeddedFont>
    <p:embeddedFont>
      <p:font typeface="Didact Gothic" panose="00000500000000000000" pitchFamily="2" charset="0"/>
      <p:regular r:id="rId11"/>
    </p:embeddedFont>
    <p:embeddedFont>
      <p:font typeface="Prata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9AA0A6"/>
          </p15:clr>
        </p15:guide>
        <p15:guide id="2" orient="horz" pos="1728">
          <p15:clr>
            <a:srgbClr val="9AA0A6"/>
          </p15:clr>
        </p15:guide>
        <p15:guide id="3" orient="horz" pos="738">
          <p15:clr>
            <a:srgbClr val="9AA0A6"/>
          </p15:clr>
        </p15:guide>
        <p15:guide id="4" orient="horz" pos="1391">
          <p15:clr>
            <a:srgbClr val="9AA0A6"/>
          </p15:clr>
        </p15:guide>
        <p15:guide id="5" orient="horz" pos="2110">
          <p15:clr>
            <a:srgbClr val="9AA0A6"/>
          </p15:clr>
        </p15:guide>
        <p15:guide id="6" pos="438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157214-4295-42E9-9EFA-4E25238E9AD3}" v="174" dt="2022-02-19T06:15:45.094"/>
  </p1510:revLst>
</p1510:revInfo>
</file>

<file path=ppt/tableStyles.xml><?xml version="1.0" encoding="utf-8"?>
<a:tblStyleLst xmlns:a="http://schemas.openxmlformats.org/drawingml/2006/main" def="{30AF03A7-8FBC-4CE3-A40C-30C24F85501A}">
  <a:tblStyle styleId="{30AF03A7-8FBC-4CE3-A40C-30C24F8550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033" autoAdjust="0"/>
  </p:normalViewPr>
  <p:slideViewPr>
    <p:cSldViewPr snapToGrid="0">
      <p:cViewPr varScale="1">
        <p:scale>
          <a:sx n="113" d="100"/>
          <a:sy n="113" d="100"/>
        </p:scale>
        <p:origin x="514" y="82"/>
      </p:cViewPr>
      <p:guideLst>
        <p:guide orient="horz" pos="288"/>
        <p:guide orient="horz" pos="1728"/>
        <p:guide orient="horz" pos="738"/>
        <p:guide orient="horz" pos="1391"/>
        <p:guide orient="horz" pos="2110"/>
        <p:guide pos="43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maa Mahmood Mounir Kouka" userId="cf83588e-a4d8-46fe-a5b9-c9af35b68786" providerId="ADAL" clId="{BC157214-4295-42E9-9EFA-4E25238E9AD3}"/>
    <pc:docChg chg="undo custSel addSld delSld modSld sldOrd delMainMaster">
      <pc:chgData name="Shaimaa Mahmood Mounir Kouka" userId="cf83588e-a4d8-46fe-a5b9-c9af35b68786" providerId="ADAL" clId="{BC157214-4295-42E9-9EFA-4E25238E9AD3}" dt="2022-02-26T14:21:08.136" v="3015" actId="20577"/>
      <pc:docMkLst>
        <pc:docMk/>
      </pc:docMkLst>
      <pc:sldChg chg="addSp delSp modSp mod modNotes">
        <pc:chgData name="Shaimaa Mahmood Mounir Kouka" userId="cf83588e-a4d8-46fe-a5b9-c9af35b68786" providerId="ADAL" clId="{BC157214-4295-42E9-9EFA-4E25238E9AD3}" dt="2022-02-19T03:52:14.648" v="117" actId="14100"/>
        <pc:sldMkLst>
          <pc:docMk/>
          <pc:sldMk cId="0" sldId="256"/>
        </pc:sldMkLst>
        <pc:spChg chg="mod">
          <ac:chgData name="Shaimaa Mahmood Mounir Kouka" userId="cf83588e-a4d8-46fe-a5b9-c9af35b68786" providerId="ADAL" clId="{BC157214-4295-42E9-9EFA-4E25238E9AD3}" dt="2022-02-19T03:50:41.122" v="24" actId="20577"/>
          <ac:spMkLst>
            <pc:docMk/>
            <pc:sldMk cId="0" sldId="256"/>
            <ac:spMk id="194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3:52:14.648" v="117" actId="14100"/>
          <ac:spMkLst>
            <pc:docMk/>
            <pc:sldMk cId="0" sldId="256"/>
            <ac:spMk id="195" creationId="{00000000-0000-0000-0000-000000000000}"/>
          </ac:spMkLst>
        </pc:spChg>
        <pc:picChg chg="add mod">
          <ac:chgData name="Shaimaa Mahmood Mounir Kouka" userId="cf83588e-a4d8-46fe-a5b9-c9af35b68786" providerId="ADAL" clId="{BC157214-4295-42E9-9EFA-4E25238E9AD3}" dt="2022-02-19T03:50:21.262" v="4" actId="1076"/>
          <ac:picMkLst>
            <pc:docMk/>
            <pc:sldMk cId="0" sldId="256"/>
            <ac:picMk id="6" creationId="{7F1BEC3D-97B4-4FF1-9892-1A0F0A0C9DA1}"/>
          </ac:picMkLst>
        </pc:picChg>
        <pc:picChg chg="del">
          <ac:chgData name="Shaimaa Mahmood Mounir Kouka" userId="cf83588e-a4d8-46fe-a5b9-c9af35b68786" providerId="ADAL" clId="{BC157214-4295-42E9-9EFA-4E25238E9AD3}" dt="2022-02-19T03:50:10.815" v="1" actId="478"/>
          <ac:picMkLst>
            <pc:docMk/>
            <pc:sldMk cId="0" sldId="256"/>
            <ac:picMk id="193" creationId="{00000000-0000-0000-0000-000000000000}"/>
          </ac:picMkLst>
        </pc:picChg>
      </pc:sldChg>
      <pc:sldChg chg="del">
        <pc:chgData name="Shaimaa Mahmood Mounir Kouka" userId="cf83588e-a4d8-46fe-a5b9-c9af35b68786" providerId="ADAL" clId="{BC157214-4295-42E9-9EFA-4E25238E9AD3}" dt="2022-02-19T03:52:22.432" v="118" actId="2696"/>
        <pc:sldMkLst>
          <pc:docMk/>
          <pc:sldMk cId="0" sldId="257"/>
        </pc:sldMkLst>
      </pc:sldChg>
      <pc:sldChg chg="addSp delSp modSp mod">
        <pc:chgData name="Shaimaa Mahmood Mounir Kouka" userId="cf83588e-a4d8-46fe-a5b9-c9af35b68786" providerId="ADAL" clId="{BC157214-4295-42E9-9EFA-4E25238E9AD3}" dt="2022-02-19T07:28:23.285" v="2656" actId="313"/>
        <pc:sldMkLst>
          <pc:docMk/>
          <pc:sldMk cId="0" sldId="258"/>
        </pc:sldMkLst>
        <pc:spChg chg="add del mod">
          <ac:chgData name="Shaimaa Mahmood Mounir Kouka" userId="cf83588e-a4d8-46fe-a5b9-c9af35b68786" providerId="ADAL" clId="{BC157214-4295-42E9-9EFA-4E25238E9AD3}" dt="2022-02-19T04:13:30.680" v="230" actId="478"/>
          <ac:spMkLst>
            <pc:docMk/>
            <pc:sldMk cId="0" sldId="258"/>
            <ac:spMk id="3" creationId="{54EDD813-D01B-49ED-A3F4-436F49721DDD}"/>
          </ac:spMkLst>
        </pc:spChg>
        <pc:spChg chg="add del mod">
          <ac:chgData name="Shaimaa Mahmood Mounir Kouka" userId="cf83588e-a4d8-46fe-a5b9-c9af35b68786" providerId="ADAL" clId="{BC157214-4295-42E9-9EFA-4E25238E9AD3}" dt="2022-02-19T04:13:32.869" v="232" actId="478"/>
          <ac:spMkLst>
            <pc:docMk/>
            <pc:sldMk cId="0" sldId="258"/>
            <ac:spMk id="5" creationId="{6968C8F3-3783-4018-90EC-82141551A649}"/>
          </ac:spMkLst>
        </pc:spChg>
        <pc:spChg chg="add del mod">
          <ac:chgData name="Shaimaa Mahmood Mounir Kouka" userId="cf83588e-a4d8-46fe-a5b9-c9af35b68786" providerId="ADAL" clId="{BC157214-4295-42E9-9EFA-4E25238E9AD3}" dt="2022-02-19T04:13:35.182" v="234" actId="478"/>
          <ac:spMkLst>
            <pc:docMk/>
            <pc:sldMk cId="0" sldId="258"/>
            <ac:spMk id="7" creationId="{CF84C9F0-0D29-40BD-89A9-E42FFBCC8FAC}"/>
          </ac:spMkLst>
        </pc:spChg>
        <pc:spChg chg="mod">
          <ac:chgData name="Shaimaa Mahmood Mounir Kouka" userId="cf83588e-a4d8-46fe-a5b9-c9af35b68786" providerId="ADAL" clId="{BC157214-4295-42E9-9EFA-4E25238E9AD3}" dt="2022-02-19T04:14:02.312" v="351" actId="20577"/>
          <ac:spMkLst>
            <pc:docMk/>
            <pc:sldMk cId="0" sldId="258"/>
            <ac:spMk id="209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13:43.325" v="290" actId="1036"/>
          <ac:spMkLst>
            <pc:docMk/>
            <pc:sldMk cId="0" sldId="258"/>
            <ac:spMk id="210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14:24.934" v="373" actId="1036"/>
          <ac:spMkLst>
            <pc:docMk/>
            <pc:sldMk cId="0" sldId="258"/>
            <ac:spMk id="211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14:37.710" v="396" actId="20577"/>
          <ac:spMkLst>
            <pc:docMk/>
            <pc:sldMk cId="0" sldId="258"/>
            <ac:spMk id="212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13:43.325" v="290" actId="1036"/>
          <ac:spMkLst>
            <pc:docMk/>
            <pc:sldMk cId="0" sldId="258"/>
            <ac:spMk id="213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14:24.934" v="373" actId="1036"/>
          <ac:spMkLst>
            <pc:docMk/>
            <pc:sldMk cId="0" sldId="258"/>
            <ac:spMk id="214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14:24.934" v="373" actId="1036"/>
          <ac:spMkLst>
            <pc:docMk/>
            <pc:sldMk cId="0" sldId="258"/>
            <ac:spMk id="215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7:28:23.285" v="2656" actId="313"/>
          <ac:spMkLst>
            <pc:docMk/>
            <pc:sldMk cId="0" sldId="258"/>
            <ac:spMk id="216" creationId="{00000000-0000-0000-0000-000000000000}"/>
          </ac:spMkLst>
        </pc:spChg>
        <pc:spChg chg="del mod">
          <ac:chgData name="Shaimaa Mahmood Mounir Kouka" userId="cf83588e-a4d8-46fe-a5b9-c9af35b68786" providerId="ADAL" clId="{BC157214-4295-42E9-9EFA-4E25238E9AD3}" dt="2022-02-19T04:13:29.449" v="229" actId="478"/>
          <ac:spMkLst>
            <pc:docMk/>
            <pc:sldMk cId="0" sldId="258"/>
            <ac:spMk id="217" creationId="{00000000-0000-0000-0000-000000000000}"/>
          </ac:spMkLst>
        </pc:spChg>
        <pc:spChg chg="del mod">
          <ac:chgData name="Shaimaa Mahmood Mounir Kouka" userId="cf83588e-a4d8-46fe-a5b9-c9af35b68786" providerId="ADAL" clId="{BC157214-4295-42E9-9EFA-4E25238E9AD3}" dt="2022-02-19T04:13:33.989" v="233" actId="478"/>
          <ac:spMkLst>
            <pc:docMk/>
            <pc:sldMk cId="0" sldId="258"/>
            <ac:spMk id="218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14:24.934" v="373" actId="1036"/>
          <ac:spMkLst>
            <pc:docMk/>
            <pc:sldMk cId="0" sldId="258"/>
            <ac:spMk id="219" creationId="{00000000-0000-0000-0000-000000000000}"/>
          </ac:spMkLst>
        </pc:spChg>
        <pc:spChg chg="del">
          <ac:chgData name="Shaimaa Mahmood Mounir Kouka" userId="cf83588e-a4d8-46fe-a5b9-c9af35b68786" providerId="ADAL" clId="{BC157214-4295-42E9-9EFA-4E25238E9AD3}" dt="2022-02-19T04:13:28.060" v="227" actId="478"/>
          <ac:spMkLst>
            <pc:docMk/>
            <pc:sldMk cId="0" sldId="258"/>
            <ac:spMk id="220" creationId="{00000000-0000-0000-0000-000000000000}"/>
          </ac:spMkLst>
        </pc:spChg>
      </pc:sldChg>
      <pc:sldChg chg="modSp del mod">
        <pc:chgData name="Shaimaa Mahmood Mounir Kouka" userId="cf83588e-a4d8-46fe-a5b9-c9af35b68786" providerId="ADAL" clId="{BC157214-4295-42E9-9EFA-4E25238E9AD3}" dt="2022-02-19T04:18:57.566" v="576" actId="47"/>
        <pc:sldMkLst>
          <pc:docMk/>
          <pc:sldMk cId="0" sldId="259"/>
        </pc:sldMkLst>
        <pc:spChg chg="mod">
          <ac:chgData name="Shaimaa Mahmood Mounir Kouka" userId="cf83588e-a4d8-46fe-a5b9-c9af35b68786" providerId="ADAL" clId="{BC157214-4295-42E9-9EFA-4E25238E9AD3}" dt="2022-02-19T04:15:26.470" v="405" actId="1076"/>
          <ac:spMkLst>
            <pc:docMk/>
            <pc:sldMk cId="0" sldId="259"/>
            <ac:spMk id="227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17:39.800" v="525" actId="122"/>
          <ac:spMkLst>
            <pc:docMk/>
            <pc:sldMk cId="0" sldId="259"/>
            <ac:spMk id="229" creationId="{00000000-0000-0000-0000-000000000000}"/>
          </ac:spMkLst>
        </pc:spChg>
      </pc:sldChg>
      <pc:sldChg chg="addSp delSp modSp mod ord modNotesTx">
        <pc:chgData name="Shaimaa Mahmood Mounir Kouka" userId="cf83588e-a4d8-46fe-a5b9-c9af35b68786" providerId="ADAL" clId="{BC157214-4295-42E9-9EFA-4E25238E9AD3}" dt="2022-02-19T07:35:08.023" v="2840" actId="20577"/>
        <pc:sldMkLst>
          <pc:docMk/>
          <pc:sldMk cId="0" sldId="260"/>
        </pc:sldMkLst>
        <pc:spChg chg="mod">
          <ac:chgData name="Shaimaa Mahmood Mounir Kouka" userId="cf83588e-a4d8-46fe-a5b9-c9af35b68786" providerId="ADAL" clId="{BC157214-4295-42E9-9EFA-4E25238E9AD3}" dt="2022-02-19T06:08:14.789" v="2514" actId="20577"/>
          <ac:spMkLst>
            <pc:docMk/>
            <pc:sldMk cId="0" sldId="260"/>
            <ac:spMk id="236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37:05.574" v="1074" actId="1035"/>
          <ac:spMkLst>
            <pc:docMk/>
            <pc:sldMk cId="0" sldId="260"/>
            <ac:spMk id="237" creationId="{00000000-0000-0000-0000-000000000000}"/>
          </ac:spMkLst>
        </pc:spChg>
        <pc:picChg chg="add del mod">
          <ac:chgData name="Shaimaa Mahmood Mounir Kouka" userId="cf83588e-a4d8-46fe-a5b9-c9af35b68786" providerId="ADAL" clId="{BC157214-4295-42E9-9EFA-4E25238E9AD3}" dt="2022-02-19T03:59:45.686" v="183" actId="478"/>
          <ac:picMkLst>
            <pc:docMk/>
            <pc:sldMk cId="0" sldId="260"/>
            <ac:picMk id="235" creationId="{00000000-0000-0000-0000-000000000000}"/>
          </ac:picMkLst>
        </pc:picChg>
        <pc:picChg chg="del">
          <ac:chgData name="Shaimaa Mahmood Mounir Kouka" userId="cf83588e-a4d8-46fe-a5b9-c9af35b68786" providerId="ADAL" clId="{BC157214-4295-42E9-9EFA-4E25238E9AD3}" dt="2022-02-19T03:58:59.141" v="171" actId="478"/>
          <ac:picMkLst>
            <pc:docMk/>
            <pc:sldMk cId="0" sldId="260"/>
            <ac:picMk id="239" creationId="{00000000-0000-0000-0000-000000000000}"/>
          </ac:picMkLst>
        </pc:picChg>
        <pc:picChg chg="add del">
          <ac:chgData name="Shaimaa Mahmood Mounir Kouka" userId="cf83588e-a4d8-46fe-a5b9-c9af35b68786" providerId="ADAL" clId="{BC157214-4295-42E9-9EFA-4E25238E9AD3}" dt="2022-02-19T03:59:28.391" v="174"/>
          <ac:picMkLst>
            <pc:docMk/>
            <pc:sldMk cId="0" sldId="260"/>
            <ac:picMk id="1026" creationId="{CBDD5712-4478-4E44-BB2F-EE4DFBA95ACA}"/>
          </ac:picMkLst>
        </pc:picChg>
        <pc:picChg chg="add mod">
          <ac:chgData name="Shaimaa Mahmood Mounir Kouka" userId="cf83588e-a4d8-46fe-a5b9-c9af35b68786" providerId="ADAL" clId="{BC157214-4295-42E9-9EFA-4E25238E9AD3}" dt="2022-02-19T03:59:52.116" v="205" actId="1036"/>
          <ac:picMkLst>
            <pc:docMk/>
            <pc:sldMk cId="0" sldId="260"/>
            <ac:picMk id="1028" creationId="{20A89D4A-DFC1-4C2C-924D-E126B23A3B4D}"/>
          </ac:picMkLst>
        </pc:picChg>
        <pc:cxnChg chg="mod">
          <ac:chgData name="Shaimaa Mahmood Mounir Kouka" userId="cf83588e-a4d8-46fe-a5b9-c9af35b68786" providerId="ADAL" clId="{BC157214-4295-42E9-9EFA-4E25238E9AD3}" dt="2022-02-19T04:37:12.855" v="1100" actId="1036"/>
          <ac:cxnSpMkLst>
            <pc:docMk/>
            <pc:sldMk cId="0" sldId="260"/>
            <ac:cxnSpMk id="238" creationId="{00000000-0000-0000-0000-000000000000}"/>
          </ac:cxnSpMkLst>
        </pc:cxnChg>
      </pc:sldChg>
      <pc:sldChg chg="addSp delSp modSp mod">
        <pc:chgData name="Shaimaa Mahmood Mounir Kouka" userId="cf83588e-a4d8-46fe-a5b9-c9af35b68786" providerId="ADAL" clId="{BC157214-4295-42E9-9EFA-4E25238E9AD3}" dt="2022-02-19T07:40:40.711" v="3006" actId="20577"/>
        <pc:sldMkLst>
          <pc:docMk/>
          <pc:sldMk cId="0" sldId="261"/>
        </pc:sldMkLst>
        <pc:spChg chg="add del mod">
          <ac:chgData name="Shaimaa Mahmood Mounir Kouka" userId="cf83588e-a4d8-46fe-a5b9-c9af35b68786" providerId="ADAL" clId="{BC157214-4295-42E9-9EFA-4E25238E9AD3}" dt="2022-02-19T06:06:13.687" v="2394" actId="478"/>
          <ac:spMkLst>
            <pc:docMk/>
            <pc:sldMk cId="0" sldId="261"/>
            <ac:spMk id="4" creationId="{2625754D-F943-45E8-9666-BF1C3B31AD4D}"/>
          </ac:spMkLst>
        </pc:spChg>
        <pc:spChg chg="del">
          <ac:chgData name="Shaimaa Mahmood Mounir Kouka" userId="cf83588e-a4d8-46fe-a5b9-c9af35b68786" providerId="ADAL" clId="{BC157214-4295-42E9-9EFA-4E25238E9AD3}" dt="2022-02-19T05:29:25.653" v="1997" actId="478"/>
          <ac:spMkLst>
            <pc:docMk/>
            <pc:sldMk cId="0" sldId="261"/>
            <ac:spMk id="245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7:40:40.711" v="3006" actId="20577"/>
          <ac:spMkLst>
            <pc:docMk/>
            <pc:sldMk cId="0" sldId="261"/>
            <ac:spMk id="246" creationId="{00000000-0000-0000-0000-000000000000}"/>
          </ac:spMkLst>
        </pc:spChg>
        <pc:spChg chg="del mod">
          <ac:chgData name="Shaimaa Mahmood Mounir Kouka" userId="cf83588e-a4d8-46fe-a5b9-c9af35b68786" providerId="ADAL" clId="{BC157214-4295-42E9-9EFA-4E25238E9AD3}" dt="2022-02-19T05:04:48.642" v="1488" actId="478"/>
          <ac:spMkLst>
            <pc:docMk/>
            <pc:sldMk cId="0" sldId="261"/>
            <ac:spMk id="252" creationId="{00000000-0000-0000-0000-000000000000}"/>
          </ac:spMkLst>
        </pc:spChg>
        <pc:grpChg chg="del">
          <ac:chgData name="Shaimaa Mahmood Mounir Kouka" userId="cf83588e-a4d8-46fe-a5b9-c9af35b68786" providerId="ADAL" clId="{BC157214-4295-42E9-9EFA-4E25238E9AD3}" dt="2022-02-19T04:19:42.504" v="585" actId="478"/>
          <ac:grpSpMkLst>
            <pc:docMk/>
            <pc:sldMk cId="0" sldId="261"/>
            <ac:grpSpMk id="248" creationId="{00000000-0000-0000-0000-000000000000}"/>
          </ac:grpSpMkLst>
        </pc:grpChg>
        <pc:graphicFrameChg chg="add mod modGraphic">
          <ac:chgData name="Shaimaa Mahmood Mounir Kouka" userId="cf83588e-a4d8-46fe-a5b9-c9af35b68786" providerId="ADAL" clId="{BC157214-4295-42E9-9EFA-4E25238E9AD3}" dt="2022-02-19T05:29:10.050" v="1996" actId="20577"/>
          <ac:graphicFrameMkLst>
            <pc:docMk/>
            <pc:sldMk cId="0" sldId="261"/>
            <ac:graphicFrameMk id="2" creationId="{B3401E40-1ADF-44F9-A3A6-3E9718614ED0}"/>
          </ac:graphicFrameMkLst>
        </pc:graphicFrameChg>
        <pc:picChg chg="add del mod">
          <ac:chgData name="Shaimaa Mahmood Mounir Kouka" userId="cf83588e-a4d8-46fe-a5b9-c9af35b68786" providerId="ADAL" clId="{BC157214-4295-42E9-9EFA-4E25238E9AD3}" dt="2022-02-19T05:04:59.078" v="1493" actId="478"/>
          <ac:picMkLst>
            <pc:docMk/>
            <pc:sldMk cId="0" sldId="261"/>
            <ac:picMk id="11" creationId="{BBA709AA-B631-4727-8D55-61716B4D4361}"/>
          </ac:picMkLst>
        </pc:picChg>
      </pc:sldChg>
      <pc:sldChg chg="addSp delSp modSp mod ord">
        <pc:chgData name="Shaimaa Mahmood Mounir Kouka" userId="cf83588e-a4d8-46fe-a5b9-c9af35b68786" providerId="ADAL" clId="{BC157214-4295-42E9-9EFA-4E25238E9AD3}" dt="2022-02-19T06:15:56.876" v="2638" actId="20577"/>
        <pc:sldMkLst>
          <pc:docMk/>
          <pc:sldMk cId="0" sldId="262"/>
        </pc:sldMkLst>
        <pc:spChg chg="add mod">
          <ac:chgData name="Shaimaa Mahmood Mounir Kouka" userId="cf83588e-a4d8-46fe-a5b9-c9af35b68786" providerId="ADAL" clId="{BC157214-4295-42E9-9EFA-4E25238E9AD3}" dt="2022-02-19T06:15:35.921" v="2631" actId="1076"/>
          <ac:spMkLst>
            <pc:docMk/>
            <pc:sldMk cId="0" sldId="262"/>
            <ac:spMk id="13" creationId="{47B44E75-E9D9-4B05-8AE4-80A9C1EEBDFD}"/>
          </ac:spMkLst>
        </pc:spChg>
        <pc:spChg chg="mod">
          <ac:chgData name="Shaimaa Mahmood Mounir Kouka" userId="cf83588e-a4d8-46fe-a5b9-c9af35b68786" providerId="ADAL" clId="{BC157214-4295-42E9-9EFA-4E25238E9AD3}" dt="2022-02-19T06:15:21.592" v="2630" actId="1036"/>
          <ac:spMkLst>
            <pc:docMk/>
            <pc:sldMk cId="0" sldId="262"/>
            <ac:spMk id="260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6:15:21.592" v="2630" actId="1036"/>
          <ac:spMkLst>
            <pc:docMk/>
            <pc:sldMk cId="0" sldId="262"/>
            <ac:spMk id="261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6:15:21.592" v="2630" actId="1036"/>
          <ac:spMkLst>
            <pc:docMk/>
            <pc:sldMk cId="0" sldId="262"/>
            <ac:spMk id="262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6:15:21.592" v="2630" actId="1036"/>
          <ac:spMkLst>
            <pc:docMk/>
            <pc:sldMk cId="0" sldId="262"/>
            <ac:spMk id="263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6:15:56.876" v="2638" actId="20577"/>
          <ac:spMkLst>
            <pc:docMk/>
            <pc:sldMk cId="0" sldId="262"/>
            <ac:spMk id="264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6:15:21.592" v="2630" actId="1036"/>
          <ac:spMkLst>
            <pc:docMk/>
            <pc:sldMk cId="0" sldId="262"/>
            <ac:spMk id="265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6:14:44.820" v="2578" actId="1036"/>
          <ac:spMkLst>
            <pc:docMk/>
            <pc:sldMk cId="0" sldId="262"/>
            <ac:spMk id="266" creationId="{00000000-0000-0000-0000-000000000000}"/>
          </ac:spMkLst>
        </pc:spChg>
        <pc:picChg chg="add mod">
          <ac:chgData name="Shaimaa Mahmood Mounir Kouka" userId="cf83588e-a4d8-46fe-a5b9-c9af35b68786" providerId="ADAL" clId="{BC157214-4295-42E9-9EFA-4E25238E9AD3}" dt="2022-02-19T06:15:21.592" v="2630" actId="1036"/>
          <ac:picMkLst>
            <pc:docMk/>
            <pc:sldMk cId="0" sldId="262"/>
            <ac:picMk id="3" creationId="{28F69AE1-EBD7-482C-B7DE-799D15AE8FF6}"/>
          </ac:picMkLst>
        </pc:picChg>
        <pc:picChg chg="add mod">
          <ac:chgData name="Shaimaa Mahmood Mounir Kouka" userId="cf83588e-a4d8-46fe-a5b9-c9af35b68786" providerId="ADAL" clId="{BC157214-4295-42E9-9EFA-4E25238E9AD3}" dt="2022-02-19T06:15:21.592" v="2630" actId="1036"/>
          <ac:picMkLst>
            <pc:docMk/>
            <pc:sldMk cId="0" sldId="262"/>
            <ac:picMk id="5" creationId="{3E70E0D3-B6A7-4BF0-B1B0-09968A4205C8}"/>
          </ac:picMkLst>
        </pc:picChg>
        <pc:picChg chg="add del mod">
          <ac:chgData name="Shaimaa Mahmood Mounir Kouka" userId="cf83588e-a4d8-46fe-a5b9-c9af35b68786" providerId="ADAL" clId="{BC157214-4295-42E9-9EFA-4E25238E9AD3}" dt="2022-02-19T06:07:04.296" v="2404" actId="478"/>
          <ac:picMkLst>
            <pc:docMk/>
            <pc:sldMk cId="0" sldId="262"/>
            <ac:picMk id="7" creationId="{5365E571-FAEC-442E-9B82-BBDC6C3AF7D1}"/>
          </ac:picMkLst>
        </pc:picChg>
        <pc:picChg chg="add mod">
          <ac:chgData name="Shaimaa Mahmood Mounir Kouka" userId="cf83588e-a4d8-46fe-a5b9-c9af35b68786" providerId="ADAL" clId="{BC157214-4295-42E9-9EFA-4E25238E9AD3}" dt="2022-02-19T06:15:21.592" v="2630" actId="1036"/>
          <ac:picMkLst>
            <pc:docMk/>
            <pc:sldMk cId="0" sldId="262"/>
            <ac:picMk id="9" creationId="{50A09996-8942-43DF-BC2B-0E8EE24E6830}"/>
          </ac:picMkLst>
        </pc:picChg>
        <pc:picChg chg="add del mod">
          <ac:chgData name="Shaimaa Mahmood Mounir Kouka" userId="cf83588e-a4d8-46fe-a5b9-c9af35b68786" providerId="ADAL" clId="{BC157214-4295-42E9-9EFA-4E25238E9AD3}" dt="2022-02-19T06:15:53.070" v="2635" actId="478"/>
          <ac:picMkLst>
            <pc:docMk/>
            <pc:sldMk cId="0" sldId="262"/>
            <ac:picMk id="14" creationId="{11237D5C-FCD5-406B-BB81-BDF8DF8BF072}"/>
          </ac:picMkLst>
        </pc:picChg>
        <pc:picChg chg="del">
          <ac:chgData name="Shaimaa Mahmood Mounir Kouka" userId="cf83588e-a4d8-46fe-a5b9-c9af35b68786" providerId="ADAL" clId="{BC157214-4295-42E9-9EFA-4E25238E9AD3}" dt="2022-02-19T05:39:23.166" v="2101" actId="478"/>
          <ac:picMkLst>
            <pc:docMk/>
            <pc:sldMk cId="0" sldId="262"/>
            <ac:picMk id="257" creationId="{00000000-0000-0000-0000-000000000000}"/>
          </ac:picMkLst>
        </pc:picChg>
        <pc:picChg chg="del">
          <ac:chgData name="Shaimaa Mahmood Mounir Kouka" userId="cf83588e-a4d8-46fe-a5b9-c9af35b68786" providerId="ADAL" clId="{BC157214-4295-42E9-9EFA-4E25238E9AD3}" dt="2022-02-19T05:36:32.653" v="1998" actId="478"/>
          <ac:picMkLst>
            <pc:docMk/>
            <pc:sldMk cId="0" sldId="262"/>
            <ac:picMk id="258" creationId="{00000000-0000-0000-0000-000000000000}"/>
          </ac:picMkLst>
        </pc:picChg>
        <pc:picChg chg="del">
          <ac:chgData name="Shaimaa Mahmood Mounir Kouka" userId="cf83588e-a4d8-46fe-a5b9-c9af35b68786" providerId="ADAL" clId="{BC157214-4295-42E9-9EFA-4E25238E9AD3}" dt="2022-02-19T05:40:02.746" v="2139" actId="478"/>
          <ac:picMkLst>
            <pc:docMk/>
            <pc:sldMk cId="0" sldId="262"/>
            <ac:picMk id="259" creationId="{00000000-0000-0000-0000-000000000000}"/>
          </ac:picMkLst>
        </pc:picChg>
        <pc:cxnChg chg="mod">
          <ac:chgData name="Shaimaa Mahmood Mounir Kouka" userId="cf83588e-a4d8-46fe-a5b9-c9af35b68786" providerId="ADAL" clId="{BC157214-4295-42E9-9EFA-4E25238E9AD3}" dt="2022-02-19T06:14:44.820" v="2578" actId="1036"/>
          <ac:cxnSpMkLst>
            <pc:docMk/>
            <pc:sldMk cId="0" sldId="262"/>
            <ac:cxnSpMk id="267" creationId="{00000000-0000-0000-0000-000000000000}"/>
          </ac:cxnSpMkLst>
        </pc:cxnChg>
      </pc:sldChg>
      <pc:sldChg chg="del ord modNotes">
        <pc:chgData name="Shaimaa Mahmood Mounir Kouka" userId="cf83588e-a4d8-46fe-a5b9-c9af35b68786" providerId="ADAL" clId="{BC157214-4295-42E9-9EFA-4E25238E9AD3}" dt="2022-02-19T05:40:45.710" v="2141" actId="2696"/>
        <pc:sldMkLst>
          <pc:docMk/>
          <pc:sldMk cId="0" sldId="263"/>
        </pc:sldMkLst>
      </pc:sldChg>
      <pc:sldChg chg="addSp delSp modSp mod ord modNotes modNotesTx">
        <pc:chgData name="Shaimaa Mahmood Mounir Kouka" userId="cf83588e-a4d8-46fe-a5b9-c9af35b68786" providerId="ADAL" clId="{BC157214-4295-42E9-9EFA-4E25238E9AD3}" dt="2022-02-19T07:39:37.140" v="3005" actId="20577"/>
        <pc:sldMkLst>
          <pc:docMk/>
          <pc:sldMk cId="0" sldId="264"/>
        </pc:sldMkLst>
        <pc:spChg chg="add del mod">
          <ac:chgData name="Shaimaa Mahmood Mounir Kouka" userId="cf83588e-a4d8-46fe-a5b9-c9af35b68786" providerId="ADAL" clId="{BC157214-4295-42E9-9EFA-4E25238E9AD3}" dt="2022-02-19T04:37:54.417" v="1117" actId="478"/>
          <ac:spMkLst>
            <pc:docMk/>
            <pc:sldMk cId="0" sldId="264"/>
            <ac:spMk id="3" creationId="{2CAD961C-61F5-41AB-A6F4-AE3082C19878}"/>
          </ac:spMkLst>
        </pc:spChg>
        <pc:spChg chg="add del mod">
          <ac:chgData name="Shaimaa Mahmood Mounir Kouka" userId="cf83588e-a4d8-46fe-a5b9-c9af35b68786" providerId="ADAL" clId="{BC157214-4295-42E9-9EFA-4E25238E9AD3}" dt="2022-02-19T04:41:18.335" v="1220" actId="478"/>
          <ac:spMkLst>
            <pc:docMk/>
            <pc:sldMk cId="0" sldId="264"/>
            <ac:spMk id="4" creationId="{4157BBDC-6AEC-4B1E-A766-1EB0394361F6}"/>
          </ac:spMkLst>
        </pc:spChg>
        <pc:spChg chg="add mod">
          <ac:chgData name="Shaimaa Mahmood Mounir Kouka" userId="cf83588e-a4d8-46fe-a5b9-c9af35b68786" providerId="ADAL" clId="{BC157214-4295-42E9-9EFA-4E25238E9AD3}" dt="2022-02-19T04:50:35.011" v="1406"/>
          <ac:spMkLst>
            <pc:docMk/>
            <pc:sldMk cId="0" sldId="264"/>
            <ac:spMk id="5" creationId="{53A4EB3B-3562-4D04-85D8-FCB91F7D4FAF}"/>
          </ac:spMkLst>
        </pc:spChg>
        <pc:spChg chg="add del mod">
          <ac:chgData name="Shaimaa Mahmood Mounir Kouka" userId="cf83588e-a4d8-46fe-a5b9-c9af35b68786" providerId="ADAL" clId="{BC157214-4295-42E9-9EFA-4E25238E9AD3}" dt="2022-02-19T05:12:57.519" v="1812" actId="478"/>
          <ac:spMkLst>
            <pc:docMk/>
            <pc:sldMk cId="0" sldId="264"/>
            <ac:spMk id="9" creationId="{FD7E02E7-86CC-497B-A7B5-77051A22552D}"/>
          </ac:spMkLst>
        </pc:spChg>
        <pc:spChg chg="add del mod">
          <ac:chgData name="Shaimaa Mahmood Mounir Kouka" userId="cf83588e-a4d8-46fe-a5b9-c9af35b68786" providerId="ADAL" clId="{BC157214-4295-42E9-9EFA-4E25238E9AD3}" dt="2022-02-19T05:27:51.379" v="1983" actId="1076"/>
          <ac:spMkLst>
            <pc:docMk/>
            <pc:sldMk cId="0" sldId="264"/>
            <ac:spMk id="11" creationId="{1A1AEEB2-CE0C-4390-9490-543C184F7BD8}"/>
          </ac:spMkLst>
        </pc:spChg>
        <pc:spChg chg="add mod">
          <ac:chgData name="Shaimaa Mahmood Mounir Kouka" userId="cf83588e-a4d8-46fe-a5b9-c9af35b68786" providerId="ADAL" clId="{BC157214-4295-42E9-9EFA-4E25238E9AD3}" dt="2022-02-19T05:16:16.149" v="1845" actId="208"/>
          <ac:spMkLst>
            <pc:docMk/>
            <pc:sldMk cId="0" sldId="264"/>
            <ac:spMk id="12" creationId="{F5E58C66-125F-4A34-8A54-E271F78A122B}"/>
          </ac:spMkLst>
        </pc:spChg>
        <pc:spChg chg="add del mod">
          <ac:chgData name="Shaimaa Mahmood Mounir Kouka" userId="cf83588e-a4d8-46fe-a5b9-c9af35b68786" providerId="ADAL" clId="{BC157214-4295-42E9-9EFA-4E25238E9AD3}" dt="2022-02-19T04:50:31.736" v="1404" actId="478"/>
          <ac:spMkLst>
            <pc:docMk/>
            <pc:sldMk cId="0" sldId="264"/>
            <ac:spMk id="13" creationId="{1C84F078-F6CE-420F-ACC9-D2D8CBD4AC21}"/>
          </ac:spMkLst>
        </pc:spChg>
        <pc:spChg chg="add mod">
          <ac:chgData name="Shaimaa Mahmood Mounir Kouka" userId="cf83588e-a4d8-46fe-a5b9-c9af35b68786" providerId="ADAL" clId="{BC157214-4295-42E9-9EFA-4E25238E9AD3}" dt="2022-02-19T04:51:23.572" v="1483" actId="1036"/>
          <ac:spMkLst>
            <pc:docMk/>
            <pc:sldMk cId="0" sldId="264"/>
            <ac:spMk id="17" creationId="{C8D51C6F-919C-4BA6-A749-9B061FE40160}"/>
          </ac:spMkLst>
        </pc:spChg>
        <pc:spChg chg="add mod">
          <ac:chgData name="Shaimaa Mahmood Mounir Kouka" userId="cf83588e-a4d8-46fe-a5b9-c9af35b68786" providerId="ADAL" clId="{BC157214-4295-42E9-9EFA-4E25238E9AD3}" dt="2022-02-19T05:20:47.070" v="1882" actId="1076"/>
          <ac:spMkLst>
            <pc:docMk/>
            <pc:sldMk cId="0" sldId="264"/>
            <ac:spMk id="21" creationId="{797C365D-AA37-41F5-B3A5-939EF37E59A7}"/>
          </ac:spMkLst>
        </pc:spChg>
        <pc:spChg chg="add del mod">
          <ac:chgData name="Shaimaa Mahmood Mounir Kouka" userId="cf83588e-a4d8-46fe-a5b9-c9af35b68786" providerId="ADAL" clId="{BC157214-4295-42E9-9EFA-4E25238E9AD3}" dt="2022-02-19T05:25:09.533" v="1948" actId="478"/>
          <ac:spMkLst>
            <pc:docMk/>
            <pc:sldMk cId="0" sldId="264"/>
            <ac:spMk id="27" creationId="{8D36B59C-92BD-46EE-96E0-1811CFFEFC43}"/>
          </ac:spMkLst>
        </pc:spChg>
        <pc:spChg chg="add mod">
          <ac:chgData name="Shaimaa Mahmood Mounir Kouka" userId="cf83588e-a4d8-46fe-a5b9-c9af35b68786" providerId="ADAL" clId="{BC157214-4295-42E9-9EFA-4E25238E9AD3}" dt="2022-02-19T05:20:50.883" v="1884" actId="1076"/>
          <ac:spMkLst>
            <pc:docMk/>
            <pc:sldMk cId="0" sldId="264"/>
            <ac:spMk id="31" creationId="{329AF7B7-122D-423D-AFF2-4D6227EFDDE6}"/>
          </ac:spMkLst>
        </pc:spChg>
        <pc:spChg chg="add mod ord">
          <ac:chgData name="Shaimaa Mahmood Mounir Kouka" userId="cf83588e-a4d8-46fe-a5b9-c9af35b68786" providerId="ADAL" clId="{BC157214-4295-42E9-9EFA-4E25238E9AD3}" dt="2022-02-19T05:23:25.090" v="1919" actId="1076"/>
          <ac:spMkLst>
            <pc:docMk/>
            <pc:sldMk cId="0" sldId="264"/>
            <ac:spMk id="32" creationId="{BB991195-921A-4E5A-A6DF-377EE513EBB5}"/>
          </ac:spMkLst>
        </pc:spChg>
        <pc:spChg chg="add mod">
          <ac:chgData name="Shaimaa Mahmood Mounir Kouka" userId="cf83588e-a4d8-46fe-a5b9-c9af35b68786" providerId="ADAL" clId="{BC157214-4295-42E9-9EFA-4E25238E9AD3}" dt="2022-02-19T05:20:58.095" v="1888" actId="1076"/>
          <ac:spMkLst>
            <pc:docMk/>
            <pc:sldMk cId="0" sldId="264"/>
            <ac:spMk id="33" creationId="{4DD2858D-8750-4F72-A445-95B0E7025F22}"/>
          </ac:spMkLst>
        </pc:spChg>
        <pc:spChg chg="add mod">
          <ac:chgData name="Shaimaa Mahmood Mounir Kouka" userId="cf83588e-a4d8-46fe-a5b9-c9af35b68786" providerId="ADAL" clId="{BC157214-4295-42E9-9EFA-4E25238E9AD3}" dt="2022-02-19T05:21:01.487" v="1890" actId="1076"/>
          <ac:spMkLst>
            <pc:docMk/>
            <pc:sldMk cId="0" sldId="264"/>
            <ac:spMk id="34" creationId="{4DA8EA72-BD98-40EC-9A4D-15DAEAC4BDD0}"/>
          </ac:spMkLst>
        </pc:spChg>
        <pc:spChg chg="add mod">
          <ac:chgData name="Shaimaa Mahmood Mounir Kouka" userId="cf83588e-a4d8-46fe-a5b9-c9af35b68786" providerId="ADAL" clId="{BC157214-4295-42E9-9EFA-4E25238E9AD3}" dt="2022-02-19T05:21:04.565" v="1892" actId="1076"/>
          <ac:spMkLst>
            <pc:docMk/>
            <pc:sldMk cId="0" sldId="264"/>
            <ac:spMk id="35" creationId="{A8C1E065-2AFC-48A6-8A8D-8F291049EBC9}"/>
          </ac:spMkLst>
        </pc:spChg>
        <pc:spChg chg="add mod">
          <ac:chgData name="Shaimaa Mahmood Mounir Kouka" userId="cf83588e-a4d8-46fe-a5b9-c9af35b68786" providerId="ADAL" clId="{BC157214-4295-42E9-9EFA-4E25238E9AD3}" dt="2022-02-19T05:21:08.122" v="1894" actId="1076"/>
          <ac:spMkLst>
            <pc:docMk/>
            <pc:sldMk cId="0" sldId="264"/>
            <ac:spMk id="36" creationId="{BED69C63-810D-4DBA-8779-BB6322865DBB}"/>
          </ac:spMkLst>
        </pc:spChg>
        <pc:spChg chg="add mod">
          <ac:chgData name="Shaimaa Mahmood Mounir Kouka" userId="cf83588e-a4d8-46fe-a5b9-c9af35b68786" providerId="ADAL" clId="{BC157214-4295-42E9-9EFA-4E25238E9AD3}" dt="2022-02-19T05:21:13.624" v="1896" actId="1076"/>
          <ac:spMkLst>
            <pc:docMk/>
            <pc:sldMk cId="0" sldId="264"/>
            <ac:spMk id="37" creationId="{C0697ECE-EA1C-4118-B57C-C3A2C05EAEA0}"/>
          </ac:spMkLst>
        </pc:spChg>
        <pc:spChg chg="add mod">
          <ac:chgData name="Shaimaa Mahmood Mounir Kouka" userId="cf83588e-a4d8-46fe-a5b9-c9af35b68786" providerId="ADAL" clId="{BC157214-4295-42E9-9EFA-4E25238E9AD3}" dt="2022-02-19T05:21:18.510" v="1899" actId="1076"/>
          <ac:spMkLst>
            <pc:docMk/>
            <pc:sldMk cId="0" sldId="264"/>
            <ac:spMk id="38" creationId="{B21CB3E2-92D8-4CFB-B705-080EF0EFA2BA}"/>
          </ac:spMkLst>
        </pc:spChg>
        <pc:spChg chg="add mod">
          <ac:chgData name="Shaimaa Mahmood Mounir Kouka" userId="cf83588e-a4d8-46fe-a5b9-c9af35b68786" providerId="ADAL" clId="{BC157214-4295-42E9-9EFA-4E25238E9AD3}" dt="2022-02-19T05:21:22.207" v="1901" actId="1076"/>
          <ac:spMkLst>
            <pc:docMk/>
            <pc:sldMk cId="0" sldId="264"/>
            <ac:spMk id="39" creationId="{C3F08045-6ED0-4AD8-A04B-C179F40E19AE}"/>
          </ac:spMkLst>
        </pc:spChg>
        <pc:spChg chg="add mod">
          <ac:chgData name="Shaimaa Mahmood Mounir Kouka" userId="cf83588e-a4d8-46fe-a5b9-c9af35b68786" providerId="ADAL" clId="{BC157214-4295-42E9-9EFA-4E25238E9AD3}" dt="2022-02-19T05:21:27.220" v="1903" actId="1076"/>
          <ac:spMkLst>
            <pc:docMk/>
            <pc:sldMk cId="0" sldId="264"/>
            <ac:spMk id="40" creationId="{85ECE524-0D6C-446C-883E-FF135E91E578}"/>
          </ac:spMkLst>
        </pc:spChg>
        <pc:spChg chg="add mod">
          <ac:chgData name="Shaimaa Mahmood Mounir Kouka" userId="cf83588e-a4d8-46fe-a5b9-c9af35b68786" providerId="ADAL" clId="{BC157214-4295-42E9-9EFA-4E25238E9AD3}" dt="2022-02-19T05:47:15.809" v="2193" actId="1037"/>
          <ac:spMkLst>
            <pc:docMk/>
            <pc:sldMk cId="0" sldId="264"/>
            <ac:spMk id="47" creationId="{B1E39B18-941A-437F-819F-B3A1874D56CC}"/>
          </ac:spMkLst>
        </pc:spChg>
        <pc:spChg chg="del">
          <ac:chgData name="Shaimaa Mahmood Mounir Kouka" userId="cf83588e-a4d8-46fe-a5b9-c9af35b68786" providerId="ADAL" clId="{BC157214-4295-42E9-9EFA-4E25238E9AD3}" dt="2022-02-19T04:37:51.880" v="1116" actId="478"/>
          <ac:spMkLst>
            <pc:docMk/>
            <pc:sldMk cId="0" sldId="264"/>
            <ac:spMk id="280" creationId="{00000000-0000-0000-0000-000000000000}"/>
          </ac:spMkLst>
        </pc:spChg>
        <pc:spChg chg="del mod">
          <ac:chgData name="Shaimaa Mahmood Mounir Kouka" userId="cf83588e-a4d8-46fe-a5b9-c9af35b68786" providerId="ADAL" clId="{BC157214-4295-42E9-9EFA-4E25238E9AD3}" dt="2022-02-19T05:12:55.198" v="1811" actId="478"/>
          <ac:spMkLst>
            <pc:docMk/>
            <pc:sldMk cId="0" sldId="264"/>
            <ac:spMk id="281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40:12.002" v="1207" actId="1076"/>
          <ac:spMkLst>
            <pc:docMk/>
            <pc:sldMk cId="0" sldId="264"/>
            <ac:spMk id="282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51:29.723" v="1484" actId="1076"/>
          <ac:spMkLst>
            <pc:docMk/>
            <pc:sldMk cId="0" sldId="264"/>
            <ac:spMk id="283" creationId="{00000000-0000-0000-0000-000000000000}"/>
          </ac:spMkLst>
        </pc:spChg>
        <pc:graphicFrameChg chg="add mod modGraphic">
          <ac:chgData name="Shaimaa Mahmood Mounir Kouka" userId="cf83588e-a4d8-46fe-a5b9-c9af35b68786" providerId="ADAL" clId="{BC157214-4295-42E9-9EFA-4E25238E9AD3}" dt="2022-02-19T04:49:00.611" v="1375" actId="14100"/>
          <ac:graphicFrameMkLst>
            <pc:docMk/>
            <pc:sldMk cId="0" sldId="264"/>
            <ac:graphicFrameMk id="6" creationId="{B0885AAB-963C-4B86-857E-0D4D12205CA1}"/>
          </ac:graphicFrameMkLst>
        </pc:graphicFrameChg>
        <pc:graphicFrameChg chg="add mod modGraphic">
          <ac:chgData name="Shaimaa Mahmood Mounir Kouka" userId="cf83588e-a4d8-46fe-a5b9-c9af35b68786" providerId="ADAL" clId="{BC157214-4295-42E9-9EFA-4E25238E9AD3}" dt="2022-02-19T04:49:06.577" v="1376" actId="1076"/>
          <ac:graphicFrameMkLst>
            <pc:docMk/>
            <pc:sldMk cId="0" sldId="264"/>
            <ac:graphicFrameMk id="7" creationId="{B4C08324-1B7B-4623-85CC-622835B2FD2A}"/>
          </ac:graphicFrameMkLst>
        </pc:graphicFrameChg>
        <pc:graphicFrameChg chg="add mod modGraphic">
          <ac:chgData name="Shaimaa Mahmood Mounir Kouka" userId="cf83588e-a4d8-46fe-a5b9-c9af35b68786" providerId="ADAL" clId="{BC157214-4295-42E9-9EFA-4E25238E9AD3}" dt="2022-02-19T04:50:04.824" v="1397" actId="20577"/>
          <ac:graphicFrameMkLst>
            <pc:docMk/>
            <pc:sldMk cId="0" sldId="264"/>
            <ac:graphicFrameMk id="16" creationId="{4650E0F1-2C7E-465C-87F0-D0866C7EB840}"/>
          </ac:graphicFrameMkLst>
        </pc:graphicFrameChg>
        <pc:picChg chg="add mod">
          <ac:chgData name="Shaimaa Mahmood Mounir Kouka" userId="cf83588e-a4d8-46fe-a5b9-c9af35b68786" providerId="ADAL" clId="{BC157214-4295-42E9-9EFA-4E25238E9AD3}" dt="2022-02-19T04:49:00.611" v="1375" actId="14100"/>
          <ac:picMkLst>
            <pc:docMk/>
            <pc:sldMk cId="0" sldId="264"/>
            <ac:picMk id="10" creationId="{5BF17866-F34E-4AEF-AB6E-576E3229BAAF}"/>
          </ac:picMkLst>
        </pc:picChg>
        <pc:picChg chg="add mod">
          <ac:chgData name="Shaimaa Mahmood Mounir Kouka" userId="cf83588e-a4d8-46fe-a5b9-c9af35b68786" providerId="ADAL" clId="{BC157214-4295-42E9-9EFA-4E25238E9AD3}" dt="2022-02-19T05:13:03.497" v="1815" actId="1076"/>
          <ac:picMkLst>
            <pc:docMk/>
            <pc:sldMk cId="0" sldId="264"/>
            <ac:picMk id="18" creationId="{7CBB887B-D833-44A1-B655-3844091E96F6}"/>
          </ac:picMkLst>
        </pc:picChg>
        <pc:picChg chg="add mod">
          <ac:chgData name="Shaimaa Mahmood Mounir Kouka" userId="cf83588e-a4d8-46fe-a5b9-c9af35b68786" providerId="ADAL" clId="{BC157214-4295-42E9-9EFA-4E25238E9AD3}" dt="2022-02-19T05:17:08.530" v="1851" actId="1076"/>
          <ac:picMkLst>
            <pc:docMk/>
            <pc:sldMk cId="0" sldId="264"/>
            <ac:picMk id="23" creationId="{CBE01757-57C3-4253-AAEF-5442FCF5878D}"/>
          </ac:picMkLst>
        </pc:picChg>
        <pc:picChg chg="add del mod">
          <ac:chgData name="Shaimaa Mahmood Mounir Kouka" userId="cf83588e-a4d8-46fe-a5b9-c9af35b68786" providerId="ADAL" clId="{BC157214-4295-42E9-9EFA-4E25238E9AD3}" dt="2022-02-19T05:17:23.145" v="1855" actId="478"/>
          <ac:picMkLst>
            <pc:docMk/>
            <pc:sldMk cId="0" sldId="264"/>
            <ac:picMk id="24" creationId="{5F0A41F1-A3F5-4F03-941E-5BE785C43A84}"/>
          </ac:picMkLst>
        </pc:picChg>
        <pc:picChg chg="add mod">
          <ac:chgData name="Shaimaa Mahmood Mounir Kouka" userId="cf83588e-a4d8-46fe-a5b9-c9af35b68786" providerId="ADAL" clId="{BC157214-4295-42E9-9EFA-4E25238E9AD3}" dt="2022-02-19T05:19:23.249" v="1865" actId="1076"/>
          <ac:picMkLst>
            <pc:docMk/>
            <pc:sldMk cId="0" sldId="264"/>
            <ac:picMk id="25" creationId="{0035BD19-C49C-40CE-9CB1-D01140B7F522}"/>
          </ac:picMkLst>
        </pc:picChg>
        <pc:picChg chg="add mod">
          <ac:chgData name="Shaimaa Mahmood Mounir Kouka" userId="cf83588e-a4d8-46fe-a5b9-c9af35b68786" providerId="ADAL" clId="{BC157214-4295-42E9-9EFA-4E25238E9AD3}" dt="2022-02-19T05:22:56.921" v="1912" actId="1076"/>
          <ac:picMkLst>
            <pc:docMk/>
            <pc:sldMk cId="0" sldId="264"/>
            <ac:picMk id="41" creationId="{892093A1-485C-48D1-B221-9FF310AFC235}"/>
          </ac:picMkLst>
        </pc:picChg>
        <pc:picChg chg="add mod">
          <ac:chgData name="Shaimaa Mahmood Mounir Kouka" userId="cf83588e-a4d8-46fe-a5b9-c9af35b68786" providerId="ADAL" clId="{BC157214-4295-42E9-9EFA-4E25238E9AD3}" dt="2022-02-19T05:23:10.345" v="1916" actId="1076"/>
          <ac:picMkLst>
            <pc:docMk/>
            <pc:sldMk cId="0" sldId="264"/>
            <ac:picMk id="42" creationId="{A9531102-9139-4E28-AFB3-C881163ED273}"/>
          </ac:picMkLst>
        </pc:picChg>
        <pc:cxnChg chg="add mod">
          <ac:chgData name="Shaimaa Mahmood Mounir Kouka" userId="cf83588e-a4d8-46fe-a5b9-c9af35b68786" providerId="ADAL" clId="{BC157214-4295-42E9-9EFA-4E25238E9AD3}" dt="2022-02-19T05:19:45.267" v="1870" actId="208"/>
          <ac:cxnSpMkLst>
            <pc:docMk/>
            <pc:sldMk cId="0" sldId="264"/>
            <ac:cxnSpMk id="15" creationId="{E409FBDA-FFEE-44F3-95C4-BE36A23A19C7}"/>
          </ac:cxnSpMkLst>
        </pc:cxnChg>
        <pc:cxnChg chg="add mod">
          <ac:chgData name="Shaimaa Mahmood Mounir Kouka" userId="cf83588e-a4d8-46fe-a5b9-c9af35b68786" providerId="ADAL" clId="{BC157214-4295-42E9-9EFA-4E25238E9AD3}" dt="2022-02-19T05:28:56.554" v="1990" actId="208"/>
          <ac:cxnSpMkLst>
            <pc:docMk/>
            <pc:sldMk cId="0" sldId="264"/>
            <ac:cxnSpMk id="29" creationId="{AE8BBC98-F809-4BD9-96A6-0077D6592FED}"/>
          </ac:cxnSpMkLst>
        </pc:cxnChg>
        <pc:cxnChg chg="add mod">
          <ac:chgData name="Shaimaa Mahmood Mounir Kouka" userId="cf83588e-a4d8-46fe-a5b9-c9af35b68786" providerId="ADAL" clId="{BC157214-4295-42E9-9EFA-4E25238E9AD3}" dt="2022-02-19T05:23:38.913" v="1922" actId="14100"/>
          <ac:cxnSpMkLst>
            <pc:docMk/>
            <pc:sldMk cId="0" sldId="264"/>
            <ac:cxnSpMk id="43" creationId="{434B41BC-5512-4CD3-94C9-A1ECC65FF3BF}"/>
          </ac:cxnSpMkLst>
        </pc:cxnChg>
        <pc:cxnChg chg="mod">
          <ac:chgData name="Shaimaa Mahmood Mounir Kouka" userId="cf83588e-a4d8-46fe-a5b9-c9af35b68786" providerId="ADAL" clId="{BC157214-4295-42E9-9EFA-4E25238E9AD3}" dt="2022-02-19T04:40:17.351" v="1209" actId="1076"/>
          <ac:cxnSpMkLst>
            <pc:docMk/>
            <pc:sldMk cId="0" sldId="264"/>
            <ac:cxnSpMk id="284" creationId="{00000000-0000-0000-0000-000000000000}"/>
          </ac:cxnSpMkLst>
        </pc:cxnChg>
        <pc:cxnChg chg="mod">
          <ac:chgData name="Shaimaa Mahmood Mounir Kouka" userId="cf83588e-a4d8-46fe-a5b9-c9af35b68786" providerId="ADAL" clId="{BC157214-4295-42E9-9EFA-4E25238E9AD3}" dt="2022-02-19T04:40:21.216" v="1210" actId="1076"/>
          <ac:cxnSpMkLst>
            <pc:docMk/>
            <pc:sldMk cId="0" sldId="264"/>
            <ac:cxnSpMk id="285" creationId="{00000000-0000-0000-0000-000000000000}"/>
          </ac:cxnSpMkLst>
        </pc:cxnChg>
      </pc:sldChg>
      <pc:sldChg chg="modSp del mod ord">
        <pc:chgData name="Shaimaa Mahmood Mounir Kouka" userId="cf83588e-a4d8-46fe-a5b9-c9af35b68786" providerId="ADAL" clId="{BC157214-4295-42E9-9EFA-4E25238E9AD3}" dt="2022-02-19T04:22:50.660" v="683" actId="2696"/>
        <pc:sldMkLst>
          <pc:docMk/>
          <pc:sldMk cId="0" sldId="265"/>
        </pc:sldMkLst>
        <pc:spChg chg="mod">
          <ac:chgData name="Shaimaa Mahmood Mounir Kouka" userId="cf83588e-a4d8-46fe-a5b9-c9af35b68786" providerId="ADAL" clId="{BC157214-4295-42E9-9EFA-4E25238E9AD3}" dt="2022-02-19T04:22:33.654" v="681" actId="1076"/>
          <ac:spMkLst>
            <pc:docMk/>
            <pc:sldMk cId="0" sldId="265"/>
            <ac:spMk id="290" creationId="{00000000-0000-0000-0000-000000000000}"/>
          </ac:spMkLst>
        </pc:spChg>
      </pc:sldChg>
      <pc:sldChg chg="del ord">
        <pc:chgData name="Shaimaa Mahmood Mounir Kouka" userId="cf83588e-a4d8-46fe-a5b9-c9af35b68786" providerId="ADAL" clId="{BC157214-4295-42E9-9EFA-4E25238E9AD3}" dt="2022-02-19T04:20:47.680" v="619" actId="2696"/>
        <pc:sldMkLst>
          <pc:docMk/>
          <pc:sldMk cId="0" sldId="266"/>
        </pc:sldMkLst>
      </pc:sldChg>
      <pc:sldChg chg="del">
        <pc:chgData name="Shaimaa Mahmood Mounir Kouka" userId="cf83588e-a4d8-46fe-a5b9-c9af35b68786" providerId="ADAL" clId="{BC157214-4295-42E9-9EFA-4E25238E9AD3}" dt="2022-02-19T05:40:47.711" v="2142" actId="2696"/>
        <pc:sldMkLst>
          <pc:docMk/>
          <pc:sldMk cId="0" sldId="267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68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69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70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71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72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73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74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75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76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77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78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79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80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81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82"/>
        </pc:sldMkLst>
      </pc:sldChg>
      <pc:sldChg chg="addSp delSp modSp mod ord modNotesTx">
        <pc:chgData name="Shaimaa Mahmood Mounir Kouka" userId="cf83588e-a4d8-46fe-a5b9-c9af35b68786" providerId="ADAL" clId="{BC157214-4295-42E9-9EFA-4E25238E9AD3}" dt="2022-02-26T14:21:08.136" v="3015" actId="20577"/>
        <pc:sldMkLst>
          <pc:docMk/>
          <pc:sldMk cId="0" sldId="283"/>
        </pc:sldMkLst>
        <pc:spChg chg="mod">
          <ac:chgData name="Shaimaa Mahmood Mounir Kouka" userId="cf83588e-a4d8-46fe-a5b9-c9af35b68786" providerId="ADAL" clId="{BC157214-4295-42E9-9EFA-4E25238E9AD3}" dt="2022-02-19T06:08:21.805" v="2522" actId="20577"/>
          <ac:spMkLst>
            <pc:docMk/>
            <pc:sldMk cId="0" sldId="283"/>
            <ac:spMk id="657" creationId="{00000000-0000-0000-0000-000000000000}"/>
          </ac:spMkLst>
        </pc:spChg>
        <pc:spChg chg="del mod">
          <ac:chgData name="Shaimaa Mahmood Mounir Kouka" userId="cf83588e-a4d8-46fe-a5b9-c9af35b68786" providerId="ADAL" clId="{BC157214-4295-42E9-9EFA-4E25238E9AD3}" dt="2022-02-19T07:36:21.672" v="2896" actId="478"/>
          <ac:spMkLst>
            <pc:docMk/>
            <pc:sldMk cId="0" sldId="283"/>
            <ac:spMk id="659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26T14:21:08.136" v="3015" actId="20577"/>
          <ac:spMkLst>
            <pc:docMk/>
            <pc:sldMk cId="0" sldId="283"/>
            <ac:spMk id="660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6:02:10.653" v="2388" actId="1036"/>
          <ac:spMkLst>
            <pc:docMk/>
            <pc:sldMk cId="0" sldId="283"/>
            <ac:spMk id="661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6:02:10.653" v="2388" actId="1036"/>
          <ac:spMkLst>
            <pc:docMk/>
            <pc:sldMk cId="0" sldId="283"/>
            <ac:spMk id="662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6:02:10.653" v="2388" actId="1036"/>
          <ac:spMkLst>
            <pc:docMk/>
            <pc:sldMk cId="0" sldId="283"/>
            <ac:spMk id="663" creationId="{00000000-0000-0000-0000-000000000000}"/>
          </ac:spMkLst>
        </pc:spChg>
        <pc:spChg chg="del">
          <ac:chgData name="Shaimaa Mahmood Mounir Kouka" userId="cf83588e-a4d8-46fe-a5b9-c9af35b68786" providerId="ADAL" clId="{BC157214-4295-42E9-9EFA-4E25238E9AD3}" dt="2022-02-19T05:49:11.479" v="2194" actId="478"/>
          <ac:spMkLst>
            <pc:docMk/>
            <pc:sldMk cId="0" sldId="283"/>
            <ac:spMk id="664" creationId="{00000000-0000-0000-0000-000000000000}"/>
          </ac:spMkLst>
        </pc:spChg>
        <pc:spChg chg="del">
          <ac:chgData name="Shaimaa Mahmood Mounir Kouka" userId="cf83588e-a4d8-46fe-a5b9-c9af35b68786" providerId="ADAL" clId="{BC157214-4295-42E9-9EFA-4E25238E9AD3}" dt="2022-02-19T05:49:11.479" v="2194" actId="478"/>
          <ac:spMkLst>
            <pc:docMk/>
            <pc:sldMk cId="0" sldId="283"/>
            <ac:spMk id="665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6:02:10.653" v="2388" actId="1036"/>
          <ac:spMkLst>
            <pc:docMk/>
            <pc:sldMk cId="0" sldId="283"/>
            <ac:spMk id="666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6:02:10.653" v="2388" actId="1036"/>
          <ac:spMkLst>
            <pc:docMk/>
            <pc:sldMk cId="0" sldId="283"/>
            <ac:spMk id="667" creationId="{00000000-0000-0000-0000-000000000000}"/>
          </ac:spMkLst>
        </pc:spChg>
        <pc:spChg chg="del">
          <ac:chgData name="Shaimaa Mahmood Mounir Kouka" userId="cf83588e-a4d8-46fe-a5b9-c9af35b68786" providerId="ADAL" clId="{BC157214-4295-42E9-9EFA-4E25238E9AD3}" dt="2022-02-19T05:49:11.479" v="2194" actId="478"/>
          <ac:spMkLst>
            <pc:docMk/>
            <pc:sldMk cId="0" sldId="283"/>
            <ac:spMk id="668" creationId="{00000000-0000-0000-0000-000000000000}"/>
          </ac:spMkLst>
        </pc:spChg>
        <pc:spChg chg="del">
          <ac:chgData name="Shaimaa Mahmood Mounir Kouka" userId="cf83588e-a4d8-46fe-a5b9-c9af35b68786" providerId="ADAL" clId="{BC157214-4295-42E9-9EFA-4E25238E9AD3}" dt="2022-02-19T05:45:41.181" v="2177" actId="478"/>
          <ac:spMkLst>
            <pc:docMk/>
            <pc:sldMk cId="0" sldId="283"/>
            <ac:spMk id="669" creationId="{00000000-0000-0000-0000-000000000000}"/>
          </ac:spMkLst>
        </pc:spChg>
        <pc:spChg chg="del">
          <ac:chgData name="Shaimaa Mahmood Mounir Kouka" userId="cf83588e-a4d8-46fe-a5b9-c9af35b68786" providerId="ADAL" clId="{BC157214-4295-42E9-9EFA-4E25238E9AD3}" dt="2022-02-19T05:45:41.181" v="2177" actId="478"/>
          <ac:spMkLst>
            <pc:docMk/>
            <pc:sldMk cId="0" sldId="283"/>
            <ac:spMk id="670" creationId="{00000000-0000-0000-0000-000000000000}"/>
          </ac:spMkLst>
        </pc:spChg>
        <pc:spChg chg="del">
          <ac:chgData name="Shaimaa Mahmood Mounir Kouka" userId="cf83588e-a4d8-46fe-a5b9-c9af35b68786" providerId="ADAL" clId="{BC157214-4295-42E9-9EFA-4E25238E9AD3}" dt="2022-02-19T05:45:38.540" v="2176" actId="478"/>
          <ac:spMkLst>
            <pc:docMk/>
            <pc:sldMk cId="0" sldId="283"/>
            <ac:spMk id="671" creationId="{00000000-0000-0000-0000-000000000000}"/>
          </ac:spMkLst>
        </pc:spChg>
        <pc:picChg chg="add del mod">
          <ac:chgData name="Shaimaa Mahmood Mounir Kouka" userId="cf83588e-a4d8-46fe-a5b9-c9af35b68786" providerId="ADAL" clId="{BC157214-4295-42E9-9EFA-4E25238E9AD3}" dt="2022-02-19T06:04:25.732" v="2389" actId="478"/>
          <ac:picMkLst>
            <pc:docMk/>
            <pc:sldMk cId="0" sldId="283"/>
            <ac:picMk id="3" creationId="{25501884-C244-406F-A8F3-628B0F4AB2F2}"/>
          </ac:picMkLst>
        </pc:picChg>
        <pc:picChg chg="add mod">
          <ac:chgData name="Shaimaa Mahmood Mounir Kouka" userId="cf83588e-a4d8-46fe-a5b9-c9af35b68786" providerId="ADAL" clId="{BC157214-4295-42E9-9EFA-4E25238E9AD3}" dt="2022-02-19T07:36:26.113" v="2897" actId="1076"/>
          <ac:picMkLst>
            <pc:docMk/>
            <pc:sldMk cId="0" sldId="283"/>
            <ac:picMk id="5" creationId="{24AB45CB-FEE6-40EC-9118-87AA0054596B}"/>
          </ac:picMkLst>
        </pc:picChg>
        <pc:picChg chg="del">
          <ac:chgData name="Shaimaa Mahmood Mounir Kouka" userId="cf83588e-a4d8-46fe-a5b9-c9af35b68786" providerId="ADAL" clId="{BC157214-4295-42E9-9EFA-4E25238E9AD3}" dt="2022-02-19T05:45:36.117" v="2175" actId="478"/>
          <ac:picMkLst>
            <pc:docMk/>
            <pc:sldMk cId="0" sldId="283"/>
            <ac:picMk id="658" creationId="{00000000-0000-0000-0000-000000000000}"/>
          </ac:picMkLst>
        </pc:picChg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84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85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86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87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88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89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90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91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92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93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94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95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96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97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98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299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300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301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302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303"/>
        </pc:sldMkLst>
      </pc:sldChg>
      <pc:sldChg chg="del">
        <pc:chgData name="Shaimaa Mahmood Mounir Kouka" userId="cf83588e-a4d8-46fe-a5b9-c9af35b68786" providerId="ADAL" clId="{BC157214-4295-42E9-9EFA-4E25238E9AD3}" dt="2022-02-19T05:41:04.582" v="2143" actId="2696"/>
        <pc:sldMkLst>
          <pc:docMk/>
          <pc:sldMk cId="0" sldId="304"/>
        </pc:sldMkLst>
      </pc:sldChg>
      <pc:sldChg chg="modSp add del mod ord">
        <pc:chgData name="Shaimaa Mahmood Mounir Kouka" userId="cf83588e-a4d8-46fe-a5b9-c9af35b68786" providerId="ADAL" clId="{BC157214-4295-42E9-9EFA-4E25238E9AD3}" dt="2022-02-19T04:22:40.539" v="682" actId="2696"/>
        <pc:sldMkLst>
          <pc:docMk/>
          <pc:sldMk cId="3015404662" sldId="305"/>
        </pc:sldMkLst>
        <pc:spChg chg="mod">
          <ac:chgData name="Shaimaa Mahmood Mounir Kouka" userId="cf83588e-a4d8-46fe-a5b9-c9af35b68786" providerId="ADAL" clId="{BC157214-4295-42E9-9EFA-4E25238E9AD3}" dt="2022-02-19T04:19:05.303" v="582" actId="20577"/>
          <ac:spMkLst>
            <pc:docMk/>
            <pc:sldMk cId="3015404662" sldId="305"/>
            <ac:spMk id="227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16:08.384" v="431" actId="404"/>
          <ac:spMkLst>
            <pc:docMk/>
            <pc:sldMk cId="3015404662" sldId="305"/>
            <ac:spMk id="228" creationId="{00000000-0000-0000-0000-000000000000}"/>
          </ac:spMkLst>
        </pc:spChg>
        <pc:spChg chg="mod">
          <ac:chgData name="Shaimaa Mahmood Mounir Kouka" userId="cf83588e-a4d8-46fe-a5b9-c9af35b68786" providerId="ADAL" clId="{BC157214-4295-42E9-9EFA-4E25238E9AD3}" dt="2022-02-19T04:16:52.208" v="488" actId="122"/>
          <ac:spMkLst>
            <pc:docMk/>
            <pc:sldMk cId="3015404662" sldId="305"/>
            <ac:spMk id="229" creationId="{00000000-0000-0000-0000-000000000000}"/>
          </ac:spMkLst>
        </pc:spChg>
      </pc:sldChg>
      <pc:sldMasterChg chg="addSldLayout delSldLayout">
        <pc:chgData name="Shaimaa Mahmood Mounir Kouka" userId="cf83588e-a4d8-46fe-a5b9-c9af35b68786" providerId="ADAL" clId="{BC157214-4295-42E9-9EFA-4E25238E9AD3}" dt="2022-02-19T05:41:04.582" v="2143" actId="2696"/>
        <pc:sldMasterMkLst>
          <pc:docMk/>
          <pc:sldMasterMk cId="0" sldId="2147483677"/>
        </pc:sldMasterMkLst>
        <pc:sldLayoutChg chg="add del">
          <pc:chgData name="Shaimaa Mahmood Mounir Kouka" userId="cf83588e-a4d8-46fe-a5b9-c9af35b68786" providerId="ADAL" clId="{BC157214-4295-42E9-9EFA-4E25238E9AD3}" dt="2022-02-19T04:22:40.539" v="682" actId="2696"/>
          <pc:sldLayoutMkLst>
            <pc:docMk/>
            <pc:sldMasterMk cId="0" sldId="2147483677"/>
            <pc:sldLayoutMk cId="0" sldId="2147483649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50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4:20:47.680" v="619" actId="2696"/>
          <pc:sldLayoutMkLst>
            <pc:docMk/>
            <pc:sldMasterMk cId="0" sldId="2147483677"/>
            <pc:sldLayoutMk cId="0" sldId="2147483653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54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0:45.710" v="2141" actId="2696"/>
          <pc:sldLayoutMkLst>
            <pc:docMk/>
            <pc:sldMasterMk cId="0" sldId="2147483677"/>
            <pc:sldLayoutMk cId="0" sldId="2147483655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0:47.711" v="2142" actId="2696"/>
          <pc:sldLayoutMkLst>
            <pc:docMk/>
            <pc:sldMasterMk cId="0" sldId="2147483677"/>
            <pc:sldLayoutMk cId="0" sldId="2147483656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57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4:22:50.660" v="683" actId="2696"/>
          <pc:sldLayoutMkLst>
            <pc:docMk/>
            <pc:sldMasterMk cId="0" sldId="2147483677"/>
            <pc:sldLayoutMk cId="0" sldId="2147483663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64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66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67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68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69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70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71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72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73"/>
          </pc:sldLayoutMkLst>
        </pc:sldLayoutChg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7"/>
            <pc:sldLayoutMk cId="0" sldId="2147483674"/>
          </pc:sldLayoutMkLst>
        </pc:sldLayoutChg>
      </pc:sldMasterChg>
      <pc:sldMasterChg chg="del delSldLayout">
        <pc:chgData name="Shaimaa Mahmood Mounir Kouka" userId="cf83588e-a4d8-46fe-a5b9-c9af35b68786" providerId="ADAL" clId="{BC157214-4295-42E9-9EFA-4E25238E9AD3}" dt="2022-02-19T05:41:04.582" v="2143" actId="2696"/>
        <pc:sldMasterMkLst>
          <pc:docMk/>
          <pc:sldMasterMk cId="0" sldId="2147483678"/>
        </pc:sldMasterMkLst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8"/>
            <pc:sldLayoutMk cId="0" sldId="2147483675"/>
          </pc:sldLayoutMkLst>
        </pc:sldLayoutChg>
      </pc:sldMasterChg>
      <pc:sldMasterChg chg="del delSldLayout">
        <pc:chgData name="Shaimaa Mahmood Mounir Kouka" userId="cf83588e-a4d8-46fe-a5b9-c9af35b68786" providerId="ADAL" clId="{BC157214-4295-42E9-9EFA-4E25238E9AD3}" dt="2022-02-19T05:41:04.582" v="2143" actId="2696"/>
        <pc:sldMasterMkLst>
          <pc:docMk/>
          <pc:sldMasterMk cId="0" sldId="2147483679"/>
        </pc:sldMasterMkLst>
        <pc:sldLayoutChg chg="del">
          <pc:chgData name="Shaimaa Mahmood Mounir Kouka" userId="cf83588e-a4d8-46fe-a5b9-c9af35b68786" providerId="ADAL" clId="{BC157214-4295-42E9-9EFA-4E25238E9AD3}" dt="2022-02-19T05:41:04.582" v="2143" actId="2696"/>
          <pc:sldLayoutMkLst>
            <pc:docMk/>
            <pc:sldMasterMk cId="0" sldId="2147483679"/>
            <pc:sldLayoutMk cId="0" sldId="21474836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It is an np hard problem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 can have more than one combination that satisfy all constraints: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Originally the problem is an Constraint Satisfaction problem (cs)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a1249ffcf0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a1249ffcf0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Convert the constraints to an objective function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1249ffc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1249ffc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Permutation: means that we eliminated the possibility of having same col , or same row queens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1249ffc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1249ffc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893275" y="1589075"/>
            <a:ext cx="44601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93275" y="35447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293925"/>
            <a:ext cx="9144000" cy="187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655381" y="454500"/>
            <a:ext cx="3810900" cy="423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4680844" y="454500"/>
            <a:ext cx="3810900" cy="423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986327" y="240070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056873" y="240070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707377" y="19095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777923" y="19095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-672380" y="1085850"/>
            <a:ext cx="16587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8157670" y="3600450"/>
            <a:ext cx="16587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57200" y="311725"/>
            <a:ext cx="8880300" cy="4894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613950" y="2188025"/>
            <a:ext cx="28071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 hasCustomPrompt="1"/>
          </p:nvPr>
        </p:nvSpPr>
        <p:spPr>
          <a:xfrm>
            <a:off x="1005546" y="14688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1005546" y="23367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/>
          </p:nvPr>
        </p:nvSpPr>
        <p:spPr>
          <a:xfrm>
            <a:off x="1613950" y="3933075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/>
          </p:nvPr>
        </p:nvSpPr>
        <p:spPr>
          <a:xfrm>
            <a:off x="1613950" y="1348800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/>
          </p:nvPr>
        </p:nvSpPr>
        <p:spPr>
          <a:xfrm>
            <a:off x="1613950" y="3065150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1005546" y="31852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8" hasCustomPrompt="1"/>
          </p:nvPr>
        </p:nvSpPr>
        <p:spPr>
          <a:xfrm>
            <a:off x="1005546" y="40531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613950" y="16243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1613950" y="33502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1613950" y="24674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1613950" y="42125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5220275" y="-10975"/>
            <a:ext cx="3981000" cy="515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13225" y="59743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2452250" y="846900"/>
            <a:ext cx="6802500" cy="3449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629800" y="1592600"/>
            <a:ext cx="474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013325" y="2263300"/>
            <a:ext cx="43620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713235" y="1848025"/>
            <a:ext cx="2547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382025" y="759325"/>
            <a:ext cx="4065900" cy="46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862450" y="34768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424450" y="37355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2"/>
          </p:nvPr>
        </p:nvSpPr>
        <p:spPr>
          <a:xfrm>
            <a:off x="6525755" y="34768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3"/>
          </p:nvPr>
        </p:nvSpPr>
        <p:spPr>
          <a:xfrm>
            <a:off x="6087755" y="37355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4"/>
          </p:nvPr>
        </p:nvSpPr>
        <p:spPr>
          <a:xfrm>
            <a:off x="3690150" y="30196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5"/>
          </p:nvPr>
        </p:nvSpPr>
        <p:spPr>
          <a:xfrm>
            <a:off x="3252150" y="32783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Prata"/>
              <a:buNone/>
              <a:defRPr sz="27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>
            <a:off x="3893275" y="1589075"/>
            <a:ext cx="45699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N- Queens using GA</a:t>
            </a:r>
            <a:endParaRPr sz="4700" dirty="0">
              <a:solidFill>
                <a:schemeClr val="dk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1"/>
          </p:nvPr>
        </p:nvSpPr>
        <p:spPr>
          <a:xfrm>
            <a:off x="3893275" y="3544774"/>
            <a:ext cx="3829200" cy="1257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Presented by : XXXXXXX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Supervised by:</a:t>
            </a:r>
            <a:r>
              <a:rPr lang="en" sz="1600" dirty="0"/>
              <a:t> XXXXXXX</a:t>
            </a:r>
            <a:endParaRPr lang="en" sz="1600" dirty="0">
              <a:solidFill>
                <a:schemeClr val="dk1"/>
              </a:solidFill>
            </a:endParaRPr>
          </a:p>
        </p:txBody>
      </p:sp>
      <p:cxnSp>
        <p:nvCxnSpPr>
          <p:cNvPr id="196" name="Google Shape;196;p33"/>
          <p:cNvCxnSpPr/>
          <p:nvPr/>
        </p:nvCxnSpPr>
        <p:spPr>
          <a:xfrm>
            <a:off x="3998975" y="3097481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222;p35">
            <a:extLst>
              <a:ext uri="{FF2B5EF4-FFF2-40B4-BE49-F238E27FC236}">
                <a16:creationId xmlns:a16="http://schemas.microsoft.com/office/drawing/2014/main" id="{7F1BEC3D-97B4-4FF1-9892-1A0F0A0C9D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487" r="38471"/>
          <a:stretch/>
        </p:blipFill>
        <p:spPr>
          <a:xfrm>
            <a:off x="744634" y="675163"/>
            <a:ext cx="2824854" cy="37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 idx="15"/>
          </p:nvPr>
        </p:nvSpPr>
        <p:spPr>
          <a:xfrm>
            <a:off x="713225" y="59743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1613950" y="1683816"/>
            <a:ext cx="2454000" cy="478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Define the nature of the problem and its constraints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0" name="Google Shape;210;p35"/>
          <p:cNvSpPr txBox="1">
            <a:spLocks noGrp="1"/>
          </p:cNvSpPr>
          <p:nvPr>
            <p:ph type="title" idx="5"/>
          </p:nvPr>
        </p:nvSpPr>
        <p:spPr>
          <a:xfrm>
            <a:off x="1613950" y="1408271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N-Queens Problem</a:t>
            </a:r>
            <a:endParaRPr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1613950" y="2418479"/>
            <a:ext cx="28071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Genetic Algorithm</a:t>
            </a:r>
            <a:endParaRPr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13"/>
          </p:nvPr>
        </p:nvSpPr>
        <p:spPr>
          <a:xfrm>
            <a:off x="1613950" y="2697952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GA solution details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title" idx="2"/>
          </p:nvPr>
        </p:nvSpPr>
        <p:spPr>
          <a:xfrm>
            <a:off x="1005546" y="1528339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01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title" idx="3"/>
          </p:nvPr>
        </p:nvSpPr>
        <p:spPr>
          <a:xfrm>
            <a:off x="1005546" y="2567244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02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5" name="Google Shape;215;p35"/>
          <p:cNvSpPr txBox="1">
            <a:spLocks noGrp="1"/>
          </p:cNvSpPr>
          <p:nvPr>
            <p:ph type="title" idx="6"/>
          </p:nvPr>
        </p:nvSpPr>
        <p:spPr>
          <a:xfrm>
            <a:off x="1613950" y="3295604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lang="en-US"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9"/>
          </p:nvPr>
        </p:nvSpPr>
        <p:spPr>
          <a:xfrm>
            <a:off x="1613950" y="3580674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Convergence Curve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9" name="Google Shape;219;p35"/>
          <p:cNvSpPr txBox="1">
            <a:spLocks noGrp="1"/>
          </p:cNvSpPr>
          <p:nvPr>
            <p:ph type="title" idx="7"/>
          </p:nvPr>
        </p:nvSpPr>
        <p:spPr>
          <a:xfrm>
            <a:off x="1005546" y="3415672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03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221" name="Google Shape;221;p35"/>
          <p:cNvCxnSpPr/>
          <p:nvPr/>
        </p:nvCxnSpPr>
        <p:spPr>
          <a:xfrm>
            <a:off x="819525" y="1171753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l="26487" r="38471"/>
          <a:stretch/>
        </p:blipFill>
        <p:spPr>
          <a:xfrm>
            <a:off x="5165240" y="0"/>
            <a:ext cx="4019669" cy="52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3629800" y="968135"/>
            <a:ext cx="4745400" cy="785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N-Queens Problem</a:t>
            </a:r>
            <a:endParaRPr dirty="0"/>
          </a:p>
        </p:txBody>
      </p:sp>
      <p:sp>
        <p:nvSpPr>
          <p:cNvPr id="237" name="Google Shape;237;p37"/>
          <p:cNvSpPr txBox="1">
            <a:spLocks noGrp="1"/>
          </p:cNvSpPr>
          <p:nvPr>
            <p:ph type="subTitle" idx="1"/>
          </p:nvPr>
        </p:nvSpPr>
        <p:spPr>
          <a:xfrm>
            <a:off x="4013325" y="1765214"/>
            <a:ext cx="4362000" cy="2115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 b="1" dirty="0"/>
              <a:t>N </a:t>
            </a:r>
            <a:r>
              <a:rPr lang="en" dirty="0"/>
              <a:t>number of </a:t>
            </a:r>
            <a:r>
              <a:rPr lang="en" b="1" dirty="0"/>
              <a:t>Queens </a:t>
            </a:r>
            <a:r>
              <a:rPr lang="en" dirty="0"/>
              <a:t>are placed on </a:t>
            </a:r>
            <a:r>
              <a:rPr lang="en" b="1" dirty="0"/>
              <a:t>NxN</a:t>
            </a:r>
            <a:r>
              <a:rPr lang="en" dirty="0"/>
              <a:t> chess board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-US" dirty="0"/>
              <a:t>The solution is the </a:t>
            </a:r>
            <a:r>
              <a:rPr lang="en-US" b="1" dirty="0"/>
              <a:t>placement </a:t>
            </a:r>
            <a:r>
              <a:rPr lang="en-US" dirty="0"/>
              <a:t>of the N-queens in which </a:t>
            </a:r>
            <a:r>
              <a:rPr lang="en-US" b="1" dirty="0"/>
              <a:t>no queen is endangered </a:t>
            </a:r>
            <a:r>
              <a:rPr lang="en-US" dirty="0"/>
              <a:t>by any other queen on that chessboard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-US" dirty="0"/>
              <a:t>A queen can move </a:t>
            </a:r>
            <a:r>
              <a:rPr lang="en-US" b="1" dirty="0"/>
              <a:t>diagonally</a:t>
            </a:r>
            <a:r>
              <a:rPr lang="en-US" dirty="0"/>
              <a:t>, </a:t>
            </a:r>
            <a:r>
              <a:rPr lang="en-US" b="1" dirty="0"/>
              <a:t>horizontally</a:t>
            </a:r>
            <a:r>
              <a:rPr lang="en-US" dirty="0"/>
              <a:t> and </a:t>
            </a:r>
            <a:r>
              <a:rPr lang="en-US" b="1" dirty="0"/>
              <a:t>vertically</a:t>
            </a:r>
            <a:r>
              <a:rPr lang="en-US" dirty="0"/>
              <a:t>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 dirty="0"/>
              <a:t>The </a:t>
            </a:r>
            <a:r>
              <a:rPr lang="en-US" dirty="0"/>
              <a:t>Search space is</a:t>
            </a:r>
            <a:r>
              <a:rPr lang="en-US" b="1" dirty="0"/>
              <a:t> N!</a:t>
            </a:r>
            <a:endParaRPr b="1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8" name="Google Shape;238;p37"/>
          <p:cNvCxnSpPr/>
          <p:nvPr/>
        </p:nvCxnSpPr>
        <p:spPr>
          <a:xfrm>
            <a:off x="4013325" y="1775923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Efficient N-Queens solution. Summary: recently I was asked to solve… | by  Guy Argo | Medium">
            <a:extLst>
              <a:ext uri="{FF2B5EF4-FFF2-40B4-BE49-F238E27FC236}">
                <a16:creationId xmlns:a16="http://schemas.microsoft.com/office/drawing/2014/main" id="{20A89D4A-DFC1-4C2C-924D-E126B23A3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8" y="1077114"/>
            <a:ext cx="2938238" cy="295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/>
          <p:nvPr/>
        </p:nvSpPr>
        <p:spPr>
          <a:xfrm>
            <a:off x="342900" y="238050"/>
            <a:ext cx="9144000" cy="5010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Genetic Algorithm(GA)</a:t>
            </a:r>
            <a:endParaRPr dirty="0"/>
          </a:p>
        </p:txBody>
      </p:sp>
      <p:sp>
        <p:nvSpPr>
          <p:cNvPr id="660" name="Google Shape;660;p60"/>
          <p:cNvSpPr txBox="1"/>
          <p:nvPr/>
        </p:nvSpPr>
        <p:spPr>
          <a:xfrm>
            <a:off x="1406069" y="1396058"/>
            <a:ext cx="3162536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Genetic Algorithm </a:t>
            </a:r>
            <a:endParaRPr sz="1800"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661" name="Google Shape;661;p60"/>
          <p:cNvSpPr txBox="1"/>
          <p:nvPr/>
        </p:nvSpPr>
        <p:spPr>
          <a:xfrm>
            <a:off x="1406534" y="1752620"/>
            <a:ext cx="3961092" cy="60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Developed in USA in the 1960’s by J. Holland, K. DeJong, </a:t>
            </a:r>
            <a:r>
              <a:rPr lang="en-US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D.Goldberg</a:t>
            </a:r>
            <a:endParaRPr lang="en-US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62" name="Google Shape;662;p60"/>
          <p:cNvSpPr txBox="1"/>
          <p:nvPr/>
        </p:nvSpPr>
        <p:spPr>
          <a:xfrm>
            <a:off x="1468077" y="2642267"/>
            <a:ext cx="3314937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Prata"/>
                <a:sym typeface="Didact Gothic"/>
              </a:rPr>
              <a:t>T</a:t>
            </a:r>
            <a:r>
              <a:rPr lang="en" sz="1800" dirty="0">
                <a:solidFill>
                  <a:schemeClr val="dk1"/>
                </a:solidFill>
                <a:latin typeface="Prata"/>
                <a:sym typeface="Didact Gothic"/>
              </a:rPr>
              <a:t>he Survival of the fittest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663" name="Google Shape;663;p60"/>
          <p:cNvSpPr txBox="1"/>
          <p:nvPr/>
        </p:nvSpPr>
        <p:spPr>
          <a:xfrm>
            <a:off x="1461599" y="2977434"/>
            <a:ext cx="2925045" cy="9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Inspired by Charles Darwin’s theory of natural evolution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66" name="Google Shape;666;p60"/>
          <p:cNvSpPr/>
          <p:nvPr/>
        </p:nvSpPr>
        <p:spPr>
          <a:xfrm>
            <a:off x="1269199" y="1543482"/>
            <a:ext cx="192600" cy="2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60"/>
          <p:cNvSpPr/>
          <p:nvPr/>
        </p:nvSpPr>
        <p:spPr>
          <a:xfrm>
            <a:off x="1269199" y="2785882"/>
            <a:ext cx="192600" cy="2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2" name="Google Shape;672;p60"/>
          <p:cNvCxnSpPr/>
          <p:nvPr/>
        </p:nvCxnSpPr>
        <p:spPr>
          <a:xfrm>
            <a:off x="1082519" y="1168413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4AB45CB-FEE6-40EC-9118-87AA0054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91" y="1083485"/>
            <a:ext cx="2172452" cy="33194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>
            <a:spLocks noGrp="1"/>
          </p:cNvSpPr>
          <p:nvPr>
            <p:ph type="title"/>
          </p:nvPr>
        </p:nvSpPr>
        <p:spPr>
          <a:xfrm>
            <a:off x="545245" y="217201"/>
            <a:ext cx="4070419" cy="14228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Solution Representation</a:t>
            </a:r>
            <a:endParaRPr sz="2400"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3"/>
          </p:nvPr>
        </p:nvSpPr>
        <p:spPr>
          <a:xfrm>
            <a:off x="5094361" y="258088"/>
            <a:ext cx="3100799" cy="12815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Objective Function</a:t>
            </a:r>
            <a:endParaRPr sz="2400" dirty="0"/>
          </a:p>
        </p:txBody>
      </p:sp>
      <p:cxnSp>
        <p:nvCxnSpPr>
          <p:cNvPr id="284" name="Google Shape;284;p41"/>
          <p:cNvCxnSpPr/>
          <p:nvPr/>
        </p:nvCxnSpPr>
        <p:spPr>
          <a:xfrm>
            <a:off x="2256904" y="123856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41"/>
          <p:cNvCxnSpPr/>
          <p:nvPr/>
        </p:nvCxnSpPr>
        <p:spPr>
          <a:xfrm>
            <a:off x="6321210" y="123856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53A4EB3B-3562-4D04-85D8-FCB91F7D4FAF}"/>
              </a:ext>
            </a:extLst>
          </p:cNvPr>
          <p:cNvSpPr/>
          <p:nvPr/>
        </p:nvSpPr>
        <p:spPr>
          <a:xfrm>
            <a:off x="252760" y="2348617"/>
            <a:ext cx="1069503" cy="6913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Phenotype</a:t>
            </a:r>
            <a:endParaRPr lang="en-AE" sz="11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0885AAB-963C-4B86-857E-0D4D12205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892082"/>
              </p:ext>
            </p:extLst>
          </p:nvPr>
        </p:nvGraphicFramePr>
        <p:xfrm>
          <a:off x="1554480" y="1280466"/>
          <a:ext cx="208280" cy="2438400"/>
        </p:xfrm>
        <a:graphic>
          <a:graphicData uri="http://schemas.openxmlformats.org/drawingml/2006/table">
            <a:tbl>
              <a:tblPr firstRow="1" bandRow="1">
                <a:tableStyleId>{30AF03A7-8FBC-4CE3-A40C-30C24F85501A}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775641896"/>
                    </a:ext>
                  </a:extLst>
                </a:gridCol>
              </a:tblGrid>
              <a:tr h="26683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523992"/>
                  </a:ext>
                </a:extLst>
              </a:tr>
              <a:tr h="26683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A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964533"/>
                  </a:ext>
                </a:extLst>
              </a:tr>
              <a:tr h="26683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A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64833"/>
                  </a:ext>
                </a:extLst>
              </a:tr>
              <a:tr h="26683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A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28234"/>
                  </a:ext>
                </a:extLst>
              </a:tr>
              <a:tr h="26683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A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060446"/>
                  </a:ext>
                </a:extLst>
              </a:tr>
              <a:tr h="26683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A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069782"/>
                  </a:ext>
                </a:extLst>
              </a:tr>
              <a:tr h="26683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A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176381"/>
                  </a:ext>
                </a:extLst>
              </a:tr>
              <a:tr h="26683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A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1673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4C08324-1B7B-4623-85CC-622835B2F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0721"/>
              </p:ext>
            </p:extLst>
          </p:nvPr>
        </p:nvGraphicFramePr>
        <p:xfrm>
          <a:off x="1749403" y="3566466"/>
          <a:ext cx="2376551" cy="304800"/>
        </p:xfrm>
        <a:graphic>
          <a:graphicData uri="http://schemas.openxmlformats.org/drawingml/2006/table">
            <a:tbl>
              <a:tblPr firstRow="1" bandRow="1">
                <a:tableStyleId>{30AF03A7-8FBC-4CE3-A40C-30C24F85501A}</a:tableStyleId>
              </a:tblPr>
              <a:tblGrid>
                <a:gridCol w="293699">
                  <a:extLst>
                    <a:ext uri="{9D8B030D-6E8A-4147-A177-3AD203B41FA5}">
                      <a16:colId xmlns:a16="http://schemas.microsoft.com/office/drawing/2014/main" val="2581112906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2607690523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2606346609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3478252793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2879654141"/>
                    </a:ext>
                  </a:extLst>
                </a:gridCol>
                <a:gridCol w="320658">
                  <a:extLst>
                    <a:ext uri="{9D8B030D-6E8A-4147-A177-3AD203B41FA5}">
                      <a16:colId xmlns:a16="http://schemas.microsoft.com/office/drawing/2014/main" val="3816432210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3753213887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661270626"/>
                    </a:ext>
                  </a:extLst>
                </a:gridCol>
              </a:tblGrid>
              <a:tr h="26683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304564"/>
                  </a:ext>
                </a:extLst>
              </a:tr>
            </a:tbl>
          </a:graphicData>
        </a:graphic>
      </p:graphicFrame>
      <p:pic>
        <p:nvPicPr>
          <p:cNvPr id="10" name="Picture 4" descr="Efficient N-Queens solution. Summary: recently I was asked to solve… | by  Guy Argo | Medium">
            <a:extLst>
              <a:ext uri="{FF2B5EF4-FFF2-40B4-BE49-F238E27FC236}">
                <a16:creationId xmlns:a16="http://schemas.microsoft.com/office/drawing/2014/main" id="{5BF17866-F34E-4AEF-AB6E-576E3229B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03" y="1280467"/>
            <a:ext cx="2349593" cy="2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4650E0F1-2C7E-465C-87F0-D0866C7EB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38453"/>
              </p:ext>
            </p:extLst>
          </p:nvPr>
        </p:nvGraphicFramePr>
        <p:xfrm>
          <a:off x="1678645" y="4064553"/>
          <a:ext cx="2376551" cy="304800"/>
        </p:xfrm>
        <a:graphic>
          <a:graphicData uri="http://schemas.openxmlformats.org/drawingml/2006/table">
            <a:tbl>
              <a:tblPr firstRow="1" bandRow="1">
                <a:tableStyleId>{30AF03A7-8FBC-4CE3-A40C-30C24F85501A}</a:tableStyleId>
              </a:tblPr>
              <a:tblGrid>
                <a:gridCol w="293699">
                  <a:extLst>
                    <a:ext uri="{9D8B030D-6E8A-4147-A177-3AD203B41FA5}">
                      <a16:colId xmlns:a16="http://schemas.microsoft.com/office/drawing/2014/main" val="2581112906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2607690523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2606346609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3478252793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2879654141"/>
                    </a:ext>
                  </a:extLst>
                </a:gridCol>
                <a:gridCol w="320658">
                  <a:extLst>
                    <a:ext uri="{9D8B030D-6E8A-4147-A177-3AD203B41FA5}">
                      <a16:colId xmlns:a16="http://schemas.microsoft.com/office/drawing/2014/main" val="3816432210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3753213887"/>
                    </a:ext>
                  </a:extLst>
                </a:gridCol>
                <a:gridCol w="293699">
                  <a:extLst>
                    <a:ext uri="{9D8B030D-6E8A-4147-A177-3AD203B41FA5}">
                      <a16:colId xmlns:a16="http://schemas.microsoft.com/office/drawing/2014/main" val="661270626"/>
                    </a:ext>
                  </a:extLst>
                </a:gridCol>
              </a:tblGrid>
              <a:tr h="26683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A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304564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C8D51C6F-919C-4BA6-A749-9B061FE40160}"/>
              </a:ext>
            </a:extLst>
          </p:cNvPr>
          <p:cNvSpPr/>
          <p:nvPr/>
        </p:nvSpPr>
        <p:spPr>
          <a:xfrm>
            <a:off x="286215" y="3831724"/>
            <a:ext cx="1069503" cy="6913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Genotype</a:t>
            </a:r>
            <a:endParaRPr lang="en-AE" sz="1100" dirty="0"/>
          </a:p>
        </p:txBody>
      </p:sp>
      <p:pic>
        <p:nvPicPr>
          <p:cNvPr id="18" name="Picture 4" descr="Efficient N-Queens solution. Summary: recently I was asked to solve… | by  Guy Argo | Medium">
            <a:extLst>
              <a:ext uri="{FF2B5EF4-FFF2-40B4-BE49-F238E27FC236}">
                <a16:creationId xmlns:a16="http://schemas.microsoft.com/office/drawing/2014/main" id="{7CBB887B-D833-44A1-B655-3844091E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60" y="1280466"/>
            <a:ext cx="1842733" cy="18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Folded Corner 10">
                <a:extLst>
                  <a:ext uri="{FF2B5EF4-FFF2-40B4-BE49-F238E27FC236}">
                    <a16:creationId xmlns:a16="http://schemas.microsoft.com/office/drawing/2014/main" id="{1A1AEEB2-CE0C-4390-9490-543C184F7BD8}"/>
                  </a:ext>
                </a:extLst>
              </p:cNvPr>
              <p:cNvSpPr/>
              <p:nvPr/>
            </p:nvSpPr>
            <p:spPr>
              <a:xfrm>
                <a:off x="4791621" y="1897525"/>
                <a:ext cx="1766932" cy="621211"/>
              </a:xfrm>
              <a:prstGeom prst="foldedCorner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1+1</m:t>
                      </m:r>
                    </m:oMath>
                  </m:oMathPara>
                </a14:m>
                <a:endParaRPr lang="en-A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Folded Corner 10">
                <a:extLst>
                  <a:ext uri="{FF2B5EF4-FFF2-40B4-BE49-F238E27FC236}">
                    <a16:creationId xmlns:a16="http://schemas.microsoft.com/office/drawing/2014/main" id="{1A1AEEB2-CE0C-4390-9490-543C184F7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621" y="1897525"/>
                <a:ext cx="1766932" cy="621211"/>
              </a:xfrm>
              <a:prstGeom prst="foldedCorne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5E58C66-125F-4A34-8A54-E271F78A122B}"/>
              </a:ext>
            </a:extLst>
          </p:cNvPr>
          <p:cNvSpPr/>
          <p:nvPr/>
        </p:nvSpPr>
        <p:spPr>
          <a:xfrm>
            <a:off x="7525095" y="2419984"/>
            <a:ext cx="274320" cy="27432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pic>
        <p:nvPicPr>
          <p:cNvPr id="23" name="Picture 4" descr="Efficient N-Queens solution. Summary: recently I was asked to solve… | by  Guy Argo | Medium">
            <a:extLst>
              <a:ext uri="{FF2B5EF4-FFF2-40B4-BE49-F238E27FC236}">
                <a16:creationId xmlns:a16="http://schemas.microsoft.com/office/drawing/2014/main" id="{CBE01757-57C3-4253-AAEF-5442FCF58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6" t="49851" r="62459" b="37843"/>
          <a:stretch/>
        </p:blipFill>
        <p:spPr bwMode="auto">
          <a:xfrm>
            <a:off x="6899030" y="1979405"/>
            <a:ext cx="222739" cy="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Efficient N-Queens solution. Summary: recently I was asked to solve… | by  Guy Argo | Medium">
            <a:extLst>
              <a:ext uri="{FF2B5EF4-FFF2-40B4-BE49-F238E27FC236}">
                <a16:creationId xmlns:a16="http://schemas.microsoft.com/office/drawing/2014/main" id="{0035BD19-C49C-40CE-9CB1-D01140B7F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" t="86718" r="87180" b="1705"/>
          <a:stretch/>
        </p:blipFill>
        <p:spPr bwMode="auto">
          <a:xfrm>
            <a:off x="7133076" y="1971136"/>
            <a:ext cx="195846" cy="21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09FBDA-FFEE-44F3-95C4-BE36A23A19C7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7230999" y="2185945"/>
            <a:ext cx="294096" cy="3711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97C365D-AA37-41F5-B3A5-939EF37E59A7}"/>
              </a:ext>
            </a:extLst>
          </p:cNvPr>
          <p:cNvSpPr/>
          <p:nvPr/>
        </p:nvSpPr>
        <p:spPr>
          <a:xfrm>
            <a:off x="7875666" y="2284878"/>
            <a:ext cx="45720" cy="457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9AF7B7-122D-423D-AFF2-4D6227EFDDE6}"/>
              </a:ext>
            </a:extLst>
          </p:cNvPr>
          <p:cNvSpPr/>
          <p:nvPr/>
        </p:nvSpPr>
        <p:spPr>
          <a:xfrm>
            <a:off x="8093380" y="2070908"/>
            <a:ext cx="45720" cy="457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D2858D-8750-4F72-A445-95B0E7025F22}"/>
              </a:ext>
            </a:extLst>
          </p:cNvPr>
          <p:cNvSpPr/>
          <p:nvPr/>
        </p:nvSpPr>
        <p:spPr>
          <a:xfrm>
            <a:off x="7394597" y="2726233"/>
            <a:ext cx="45720" cy="457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A8EA72-BD98-40EC-9A4D-15DAEAC4BDD0}"/>
              </a:ext>
            </a:extLst>
          </p:cNvPr>
          <p:cNvSpPr/>
          <p:nvPr/>
        </p:nvSpPr>
        <p:spPr>
          <a:xfrm>
            <a:off x="7185279" y="2993338"/>
            <a:ext cx="45720" cy="457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C1E065-2AFC-48A6-8A8D-8F291049EBC9}"/>
              </a:ext>
            </a:extLst>
          </p:cNvPr>
          <p:cNvSpPr/>
          <p:nvPr/>
        </p:nvSpPr>
        <p:spPr>
          <a:xfrm>
            <a:off x="7872110" y="2726233"/>
            <a:ext cx="45720" cy="457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D69C63-810D-4DBA-8779-BB6322865DBB}"/>
              </a:ext>
            </a:extLst>
          </p:cNvPr>
          <p:cNvSpPr/>
          <p:nvPr/>
        </p:nvSpPr>
        <p:spPr>
          <a:xfrm>
            <a:off x="8093231" y="2947618"/>
            <a:ext cx="45720" cy="457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697ECE-EA1C-4118-B57C-C3A2C05EAEA0}"/>
              </a:ext>
            </a:extLst>
          </p:cNvPr>
          <p:cNvSpPr/>
          <p:nvPr/>
        </p:nvSpPr>
        <p:spPr>
          <a:xfrm>
            <a:off x="7422206" y="2292001"/>
            <a:ext cx="45720" cy="457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21CB3E2-92D8-4CFB-B705-080EF0EFA2BA}"/>
              </a:ext>
            </a:extLst>
          </p:cNvPr>
          <p:cNvSpPr/>
          <p:nvPr/>
        </p:nvSpPr>
        <p:spPr>
          <a:xfrm>
            <a:off x="7196995" y="2087219"/>
            <a:ext cx="45720" cy="457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3F08045-6ED0-4AD8-A04B-C179F40E19AE}"/>
              </a:ext>
            </a:extLst>
          </p:cNvPr>
          <p:cNvSpPr/>
          <p:nvPr/>
        </p:nvSpPr>
        <p:spPr>
          <a:xfrm>
            <a:off x="6980518" y="1853194"/>
            <a:ext cx="45720" cy="457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5ECE524-0D6C-446C-883E-FF135E91E578}"/>
              </a:ext>
            </a:extLst>
          </p:cNvPr>
          <p:cNvSpPr/>
          <p:nvPr/>
        </p:nvSpPr>
        <p:spPr>
          <a:xfrm>
            <a:off x="6724703" y="1617147"/>
            <a:ext cx="45720" cy="457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41" name="Picture 4" descr="Efficient N-Queens solution. Summary: recently I was asked to solve… | by  Guy Argo | Medium">
            <a:extLst>
              <a:ext uri="{FF2B5EF4-FFF2-40B4-BE49-F238E27FC236}">
                <a16:creationId xmlns:a16="http://schemas.microsoft.com/office/drawing/2014/main" id="{892093A1-485C-48D1-B221-9FF310AFC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74" t="61794" r="13806" b="26840"/>
          <a:stretch/>
        </p:blipFill>
        <p:spPr bwMode="auto">
          <a:xfrm>
            <a:off x="8238704" y="2208131"/>
            <a:ext cx="212272" cy="21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fficient N-Queens solution. Summary: recently I was asked to solve… | by  Guy Argo | Medium">
            <a:extLst>
              <a:ext uri="{FF2B5EF4-FFF2-40B4-BE49-F238E27FC236}">
                <a16:creationId xmlns:a16="http://schemas.microsoft.com/office/drawing/2014/main" id="{A9531102-9139-4E28-AFB3-C881163ED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" t="86718" r="87180" b="1705"/>
          <a:stretch/>
        </p:blipFill>
        <p:spPr bwMode="auto">
          <a:xfrm>
            <a:off x="8255130" y="1756327"/>
            <a:ext cx="195846" cy="21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BB991195-921A-4E5A-A6DF-377EE513EBB5}"/>
              </a:ext>
            </a:extLst>
          </p:cNvPr>
          <p:cNvSpPr/>
          <p:nvPr/>
        </p:nvSpPr>
        <p:spPr>
          <a:xfrm>
            <a:off x="8330193" y="1858460"/>
            <a:ext cx="45720" cy="457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4B41BC-5512-4CD3-94C9-A1ECC65FF3BF}"/>
              </a:ext>
            </a:extLst>
          </p:cNvPr>
          <p:cNvCxnSpPr>
            <a:cxnSpLocks/>
            <a:stCxn id="12" idx="6"/>
            <a:endCxn id="42" idx="2"/>
          </p:cNvCxnSpPr>
          <p:nvPr/>
        </p:nvCxnSpPr>
        <p:spPr>
          <a:xfrm flipV="1">
            <a:off x="7799415" y="1971136"/>
            <a:ext cx="553638" cy="586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Folded Corner 46">
                <a:extLst>
                  <a:ext uri="{FF2B5EF4-FFF2-40B4-BE49-F238E27FC236}">
                    <a16:creationId xmlns:a16="http://schemas.microsoft.com/office/drawing/2014/main" id="{B1E39B18-941A-437F-819F-B3A1874D56CC}"/>
                  </a:ext>
                </a:extLst>
              </p:cNvPr>
              <p:cNvSpPr/>
              <p:nvPr/>
            </p:nvSpPr>
            <p:spPr>
              <a:xfrm>
                <a:off x="5753298" y="3587051"/>
                <a:ext cx="3367253" cy="1025979"/>
              </a:xfrm>
              <a:prstGeom prst="foldedCorner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⁡)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𝑐h𝑟𝑜𝑚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𝐹𝑖𝑡𝑛𝑒𝑠𝑠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: Folded Corner 46">
                <a:extLst>
                  <a:ext uri="{FF2B5EF4-FFF2-40B4-BE49-F238E27FC236}">
                    <a16:creationId xmlns:a16="http://schemas.microsoft.com/office/drawing/2014/main" id="{B1E39B18-941A-437F-819F-B3A1874D5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298" y="3587051"/>
                <a:ext cx="3367253" cy="1025979"/>
              </a:xfrm>
              <a:prstGeom prst="foldedCorne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AE8BBC98-F809-4BD9-96A6-0077D6592F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54899" y="3065315"/>
            <a:ext cx="1223424" cy="38847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38"/>
          <p:cNvCxnSpPr/>
          <p:nvPr/>
        </p:nvCxnSpPr>
        <p:spPr>
          <a:xfrm>
            <a:off x="836650" y="1168851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Paramters Details</a:t>
            </a:r>
            <a:endParaRPr dirty="0"/>
          </a:p>
        </p:txBody>
      </p:sp>
      <p:sp>
        <p:nvSpPr>
          <p:cNvPr id="247" name="Google Shape;247;p38"/>
          <p:cNvSpPr/>
          <p:nvPr/>
        </p:nvSpPr>
        <p:spPr>
          <a:xfrm rot="10800000">
            <a:off x="6913275" y="4315150"/>
            <a:ext cx="2762400" cy="59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3401E40-1ADF-44F9-A3A6-3E9718614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771702"/>
              </p:ext>
            </p:extLst>
          </p:nvPr>
        </p:nvGraphicFramePr>
        <p:xfrm>
          <a:off x="4423317" y="795031"/>
          <a:ext cx="4007448" cy="4236288"/>
        </p:xfrm>
        <a:graphic>
          <a:graphicData uri="http://schemas.openxmlformats.org/drawingml/2006/table">
            <a:tbl>
              <a:tblPr firstRow="1" bandRow="1">
                <a:tableStyleId>{30AF03A7-8FBC-4CE3-A40C-30C24F85501A}</a:tableStyleId>
              </a:tblPr>
              <a:tblGrid>
                <a:gridCol w="2003724">
                  <a:extLst>
                    <a:ext uri="{9D8B030D-6E8A-4147-A177-3AD203B41FA5}">
                      <a16:colId xmlns:a16="http://schemas.microsoft.com/office/drawing/2014/main" val="2387471337"/>
                    </a:ext>
                  </a:extLst>
                </a:gridCol>
                <a:gridCol w="2003724">
                  <a:extLst>
                    <a:ext uri="{9D8B030D-6E8A-4147-A177-3AD203B41FA5}">
                      <a16:colId xmlns:a16="http://schemas.microsoft.com/office/drawing/2014/main" val="208925555"/>
                    </a:ext>
                  </a:extLst>
                </a:gridCol>
              </a:tblGrid>
              <a:tr h="355552">
                <a:tc>
                  <a:txBody>
                    <a:bodyPr/>
                    <a:lstStyle/>
                    <a:p>
                      <a:r>
                        <a:rPr lang="en-US" dirty="0"/>
                        <a:t>representation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permutations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423679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r>
                        <a:rPr lang="en-US" dirty="0"/>
                        <a:t>recombination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“Cut and </a:t>
                      </a:r>
                      <a:r>
                        <a:rPr lang="en-US" dirty="0" err="1"/>
                        <a:t>Crossfill</a:t>
                      </a:r>
                      <a:r>
                        <a:rPr lang="en-US" dirty="0"/>
                        <a:t>” crossover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882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r>
                        <a:rPr lang="en-US" dirty="0"/>
                        <a:t>Recombination probability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926402"/>
                  </a:ext>
                </a:extLst>
              </a:tr>
              <a:tr h="355552">
                <a:tc>
                  <a:txBody>
                    <a:bodyPr/>
                    <a:lstStyle/>
                    <a:p>
                      <a:r>
                        <a:rPr lang="en-US" dirty="0"/>
                        <a:t>Mutation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swap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785255"/>
                  </a:ext>
                </a:extLst>
              </a:tr>
              <a:tr h="355552">
                <a:tc>
                  <a:txBody>
                    <a:bodyPr/>
                    <a:lstStyle/>
                    <a:p>
                      <a:r>
                        <a:rPr lang="en-US" dirty="0"/>
                        <a:t>Mutation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0573"/>
                  </a:ext>
                </a:extLst>
              </a:tr>
              <a:tr h="355552">
                <a:tc>
                  <a:txBody>
                    <a:bodyPr/>
                    <a:lstStyle/>
                    <a:p>
                      <a:r>
                        <a:rPr lang="en-US" dirty="0"/>
                        <a:t>Parent Selection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2 out of random 5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949426"/>
                  </a:ext>
                </a:extLst>
              </a:tr>
              <a:tr h="355552">
                <a:tc>
                  <a:txBody>
                    <a:bodyPr/>
                    <a:lstStyle/>
                    <a:p>
                      <a:r>
                        <a:rPr lang="en-US" dirty="0"/>
                        <a:t>Survival Selection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Replace Worst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074252"/>
                  </a:ext>
                </a:extLst>
              </a:tr>
              <a:tr h="355552">
                <a:tc>
                  <a:txBody>
                    <a:bodyPr/>
                    <a:lstStyle/>
                    <a:p>
                      <a:r>
                        <a:rPr lang="en-US" dirty="0"/>
                        <a:t>Population Size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89362"/>
                  </a:ext>
                </a:extLst>
              </a:tr>
              <a:tr h="355552">
                <a:tc>
                  <a:txBody>
                    <a:bodyPr/>
                    <a:lstStyle/>
                    <a:p>
                      <a:r>
                        <a:rPr lang="en-US" dirty="0"/>
                        <a:t>Number of Offspring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4965"/>
                  </a:ext>
                </a:extLst>
              </a:tr>
              <a:tr h="355552">
                <a:tc>
                  <a:txBody>
                    <a:bodyPr/>
                    <a:lstStyle/>
                    <a:p>
                      <a:r>
                        <a:rPr lang="en-US" dirty="0"/>
                        <a:t>Initialization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670469"/>
                  </a:ext>
                </a:extLst>
              </a:tr>
              <a:tr h="355552">
                <a:tc>
                  <a:txBody>
                    <a:bodyPr/>
                    <a:lstStyle/>
                    <a:p>
                      <a:r>
                        <a:rPr lang="en-US" dirty="0"/>
                        <a:t>Termination condition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10,000 generation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4771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title" idx="4"/>
          </p:nvPr>
        </p:nvSpPr>
        <p:spPr>
          <a:xfrm>
            <a:off x="3690150" y="3064253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8- Queens</a:t>
            </a:r>
            <a:endParaRPr dirty="0"/>
          </a:p>
        </p:txBody>
      </p:sp>
      <p:sp>
        <p:nvSpPr>
          <p:cNvPr id="261" name="Google Shape;261;p39"/>
          <p:cNvSpPr txBox="1">
            <a:spLocks noGrp="1"/>
          </p:cNvSpPr>
          <p:nvPr>
            <p:ph type="title"/>
          </p:nvPr>
        </p:nvSpPr>
        <p:spPr>
          <a:xfrm>
            <a:off x="862450" y="3521453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4-Queens</a:t>
            </a:r>
            <a:endParaRPr dirty="0"/>
          </a:p>
        </p:txBody>
      </p:sp>
      <p:sp>
        <p:nvSpPr>
          <p:cNvPr id="262" name="Google Shape;262;p39"/>
          <p:cNvSpPr txBox="1">
            <a:spLocks noGrp="1"/>
          </p:cNvSpPr>
          <p:nvPr>
            <p:ph type="subTitle" idx="1"/>
          </p:nvPr>
        </p:nvSpPr>
        <p:spPr>
          <a:xfrm>
            <a:off x="424450" y="3780196"/>
            <a:ext cx="2639700" cy="877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solution was found within the 5 generation</a:t>
            </a:r>
            <a:endParaRPr dirty="0"/>
          </a:p>
        </p:txBody>
      </p:sp>
      <p:sp>
        <p:nvSpPr>
          <p:cNvPr id="263" name="Google Shape;263;p39"/>
          <p:cNvSpPr txBox="1">
            <a:spLocks noGrp="1"/>
          </p:cNvSpPr>
          <p:nvPr>
            <p:ph type="title" idx="2"/>
          </p:nvPr>
        </p:nvSpPr>
        <p:spPr>
          <a:xfrm>
            <a:off x="6525755" y="3521453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16-Queens</a:t>
            </a:r>
            <a:endParaRPr dirty="0"/>
          </a:p>
        </p:txBody>
      </p:sp>
      <p:sp>
        <p:nvSpPr>
          <p:cNvPr id="264" name="Google Shape;264;p39"/>
          <p:cNvSpPr txBox="1">
            <a:spLocks noGrp="1"/>
          </p:cNvSpPr>
          <p:nvPr>
            <p:ph type="subTitle" idx="3"/>
          </p:nvPr>
        </p:nvSpPr>
        <p:spPr>
          <a:xfrm>
            <a:off x="6087755" y="3780196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solution was found within the 200 generations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5"/>
          </p:nvPr>
        </p:nvSpPr>
        <p:spPr>
          <a:xfrm>
            <a:off x="3252150" y="3322996"/>
            <a:ext cx="26397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solution was found within the 50 generations</a:t>
            </a:r>
            <a:endParaRPr dirty="0"/>
          </a:p>
        </p:txBody>
      </p:sp>
      <p:sp>
        <p:nvSpPr>
          <p:cNvPr id="266" name="Google Shape;266;p39"/>
          <p:cNvSpPr txBox="1">
            <a:spLocks noGrp="1"/>
          </p:cNvSpPr>
          <p:nvPr>
            <p:ph type="title" idx="6"/>
          </p:nvPr>
        </p:nvSpPr>
        <p:spPr>
          <a:xfrm>
            <a:off x="1687950" y="114413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cxnSp>
        <p:nvCxnSpPr>
          <p:cNvPr id="267" name="Google Shape;267;p39"/>
          <p:cNvCxnSpPr/>
          <p:nvPr/>
        </p:nvCxnSpPr>
        <p:spPr>
          <a:xfrm>
            <a:off x="4251963" y="752101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8F69AE1-EBD7-482C-B7DE-799D15AE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934" y="1291236"/>
            <a:ext cx="2087205" cy="1694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0E0D3-B6A7-4BF0-B1B0-09968A42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50" y="1684336"/>
            <a:ext cx="2076071" cy="1638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09996-8942-43DF-BC2B-0E8EE24E6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12" y="1670216"/>
            <a:ext cx="2056057" cy="1652779"/>
          </a:xfrm>
          <a:prstGeom prst="rect">
            <a:avLst/>
          </a:prstGeom>
        </p:spPr>
      </p:pic>
      <p:sp>
        <p:nvSpPr>
          <p:cNvPr id="13" name="Google Shape;262;p39">
            <a:extLst>
              <a:ext uri="{FF2B5EF4-FFF2-40B4-BE49-F238E27FC236}">
                <a16:creationId xmlns:a16="http://schemas.microsoft.com/office/drawing/2014/main" id="{47B44E75-E9D9-4B05-8AE4-80A9C1EEBDFD}"/>
              </a:ext>
            </a:extLst>
          </p:cNvPr>
          <p:cNvSpPr txBox="1">
            <a:spLocks/>
          </p:cNvSpPr>
          <p:nvPr/>
        </p:nvSpPr>
        <p:spPr>
          <a:xfrm>
            <a:off x="3345686" y="718023"/>
            <a:ext cx="2639700" cy="87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Convergence curve graph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nual Review Pitch Deck by Slidesgo">
  <a:themeElements>
    <a:clrScheme name="Simple Light">
      <a:dk1>
        <a:srgbClr val="252525"/>
      </a:dk1>
      <a:lt1>
        <a:srgbClr val="F5F6F1"/>
      </a:lt1>
      <a:dk2>
        <a:srgbClr val="E5E5DB"/>
      </a:dk2>
      <a:lt2>
        <a:srgbClr val="C7C0B5"/>
      </a:lt2>
      <a:accent1>
        <a:srgbClr val="B9B5AA"/>
      </a:accent1>
      <a:accent2>
        <a:srgbClr val="84827B"/>
      </a:accent2>
      <a:accent3>
        <a:srgbClr val="EBE4E0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302</Words>
  <Application>Microsoft Office PowerPoint</Application>
  <PresentationFormat>On-screen Show (16:9)</PresentationFormat>
  <Paragraphs>89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Cambria Math</vt:lpstr>
      <vt:lpstr>Didact Gothic</vt:lpstr>
      <vt:lpstr>Prata</vt:lpstr>
      <vt:lpstr>Annual Review Pitch Deck by Slidesgo</vt:lpstr>
      <vt:lpstr>N- Queens using GA</vt:lpstr>
      <vt:lpstr>Table of Contents</vt:lpstr>
      <vt:lpstr>N-Queens Problem</vt:lpstr>
      <vt:lpstr>Genetic Algorithm(GA)</vt:lpstr>
      <vt:lpstr>Solution Representation</vt:lpstr>
      <vt:lpstr>Paramters Details</vt:lpstr>
      <vt:lpstr>8- Queens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 Queens using GA</dc:title>
  <cp:lastModifiedBy>Shaimaa Kouka</cp:lastModifiedBy>
  <cp:revision>2</cp:revision>
  <dcterms:modified xsi:type="dcterms:W3CDTF">2023-06-12T16:51:57Z</dcterms:modified>
</cp:coreProperties>
</file>